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2"/>
  </p:notesMasterIdLst>
  <p:handoutMasterIdLst>
    <p:handoutMasterId r:id="rId13"/>
  </p:handoutMasterIdLst>
  <p:sldIdLst>
    <p:sldId id="278" r:id="rId5"/>
    <p:sldId id="271" r:id="rId6"/>
    <p:sldId id="380" r:id="rId7"/>
    <p:sldId id="393" r:id="rId8"/>
    <p:sldId id="394" r:id="rId9"/>
    <p:sldId id="342" r:id="rId10"/>
    <p:sldId id="277"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98E"/>
    <a:srgbClr val="009FE3"/>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334"/>
    <p:restoredTop sz="93539"/>
  </p:normalViewPr>
  <p:slideViewPr>
    <p:cSldViewPr snapToGrid="0" snapToObjects="1">
      <p:cViewPr varScale="1">
        <p:scale>
          <a:sx n="77" d="100"/>
          <a:sy n="77" d="100"/>
        </p:scale>
        <p:origin x="1032" y="62"/>
      </p:cViewPr>
      <p:guideLst/>
    </p:cSldViewPr>
  </p:slideViewPr>
  <p:notesTextViewPr>
    <p:cViewPr>
      <p:scale>
        <a:sx n="1" d="1"/>
        <a:sy n="1" d="1"/>
      </p:scale>
      <p:origin x="0" y="0"/>
    </p:cViewPr>
  </p:notesTextViewPr>
  <p:notesViewPr>
    <p:cSldViewPr snapToGrid="0" snapToObjects="1">
      <p:cViewPr varScale="1">
        <p:scale>
          <a:sx n="143" d="100"/>
          <a:sy n="143" d="100"/>
        </p:scale>
        <p:origin x="2960" y="2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handoutMaster" Target="handoutMasters/handoutMaster1.xml"/><Relationship Id="rId18" Type="http://schemas.microsoft.com/office/2016/11/relationships/changesInfo" Target="changesInfos/changesInfo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viewProps" Target="viewProps.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Dhaval Vyas" userId="6526391e-ab46-4912-a931-c32250e13baa" providerId="ADAL" clId="{54D16E0A-6A80-423E-8FE8-7D83EB8996B0}"/>
    <pc:docChg chg="modSld">
      <pc:chgData name="Dhaval Vyas" userId="6526391e-ab46-4912-a931-c32250e13baa" providerId="ADAL" clId="{54D16E0A-6A80-423E-8FE8-7D83EB8996B0}" dt="2026-04-17T08:16:34.563" v="23" actId="20577"/>
      <pc:docMkLst>
        <pc:docMk/>
      </pc:docMkLst>
      <pc:sldChg chg="modSp mod">
        <pc:chgData name="Dhaval Vyas" userId="6526391e-ab46-4912-a931-c32250e13baa" providerId="ADAL" clId="{54D16E0A-6A80-423E-8FE8-7D83EB8996B0}" dt="2026-04-17T08:16:34.563" v="23" actId="20577"/>
        <pc:sldMkLst>
          <pc:docMk/>
          <pc:sldMk cId="2898644639" sldId="278"/>
        </pc:sldMkLst>
        <pc:spChg chg="mod">
          <ac:chgData name="Dhaval Vyas" userId="6526391e-ab46-4912-a931-c32250e13baa" providerId="ADAL" clId="{54D16E0A-6A80-423E-8FE8-7D83EB8996B0}" dt="2026-04-17T08:16:34.563" v="23" actId="20577"/>
          <ac:spMkLst>
            <pc:docMk/>
            <pc:sldMk cId="2898644639" sldId="278"/>
            <ac:spMk id="5" creationId="{D31438FE-674C-F34A-A0A5-49094064CF72}"/>
          </ac:spMkLst>
        </pc:sp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F626C4DF-8DF1-F548-A592-C05C769D3978}"/>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a:extLst>
              <a:ext uri="{FF2B5EF4-FFF2-40B4-BE49-F238E27FC236}">
                <a16:creationId xmlns:a16="http://schemas.microsoft.com/office/drawing/2014/main" id="{87D4A561-AE7D-0548-B3D8-E9F6D0C39283}"/>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7317295-B49E-5144-BE52-C014D55017B6}" type="datetimeFigureOut">
              <a:t>4/17/2026</a:t>
            </a:fld>
            <a:endParaRPr lang="en-GB"/>
          </a:p>
        </p:txBody>
      </p:sp>
      <p:sp>
        <p:nvSpPr>
          <p:cNvPr id="4" name="Footer Placeholder 3">
            <a:extLst>
              <a:ext uri="{FF2B5EF4-FFF2-40B4-BE49-F238E27FC236}">
                <a16:creationId xmlns:a16="http://schemas.microsoft.com/office/drawing/2014/main" id="{7687A1AC-7FB5-0B45-A936-28883AD3E715}"/>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a:extLst>
              <a:ext uri="{FF2B5EF4-FFF2-40B4-BE49-F238E27FC236}">
                <a16:creationId xmlns:a16="http://schemas.microsoft.com/office/drawing/2014/main" id="{1CAF3ED1-94EF-5543-BACA-4DED65779EE2}"/>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4B7C23C-DA1F-C94F-A1EC-EDEDB69242D2}" type="slidenum">
              <a:t>‹#›</a:t>
            </a:fld>
            <a:endParaRPr lang="en-GB"/>
          </a:p>
        </p:txBody>
      </p:sp>
    </p:spTree>
    <p:extLst>
      <p:ext uri="{BB962C8B-B14F-4D97-AF65-F5344CB8AC3E}">
        <p14:creationId xmlns:p14="http://schemas.microsoft.com/office/powerpoint/2010/main" val="297825267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D4C4B50-990E-F048-90FD-B21A836181DE}" type="datetimeFigureOut">
              <a:t>4/17/2026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8EC7B00-2C71-854A-A0CC-02BB0E6D7306}" type="slidenum">
              <a:t>‹#›</a:t>
            </a:fld>
            <a:endParaRPr lang="en-GB"/>
          </a:p>
        </p:txBody>
      </p:sp>
    </p:spTree>
    <p:extLst>
      <p:ext uri="{BB962C8B-B14F-4D97-AF65-F5344CB8AC3E}">
        <p14:creationId xmlns:p14="http://schemas.microsoft.com/office/powerpoint/2010/main" val="40301634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1522B108-93A4-4C34-9AAF-50A7E418DA9D}"/>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E4127427-3CCB-4920-94AA-3043443A635F}"/>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0244" name="Slide Number Placeholder 3">
            <a:extLst>
              <a:ext uri="{FF2B5EF4-FFF2-40B4-BE49-F238E27FC236}">
                <a16:creationId xmlns:a16="http://schemas.microsoft.com/office/drawing/2014/main" id="{D23264C5-002C-4854-80DA-8BE3AB9CE9A0}"/>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661988" indent="-254000">
              <a:spcBef>
                <a:spcPct val="30000"/>
              </a:spcBef>
              <a:defRPr sz="1200">
                <a:solidFill>
                  <a:schemeClr val="tx1"/>
                </a:solidFill>
                <a:latin typeface="Calibri" panose="020F0502020204030204" pitchFamily="34" charset="0"/>
              </a:defRPr>
            </a:lvl2pPr>
            <a:lvl3pPr marL="1019175" indent="-201613">
              <a:spcBef>
                <a:spcPct val="30000"/>
              </a:spcBef>
              <a:defRPr sz="1200">
                <a:solidFill>
                  <a:schemeClr val="tx1"/>
                </a:solidFill>
                <a:latin typeface="Calibri" panose="020F0502020204030204" pitchFamily="34" charset="0"/>
              </a:defRPr>
            </a:lvl3pPr>
            <a:lvl4pPr marL="1427163" indent="-201613">
              <a:spcBef>
                <a:spcPct val="30000"/>
              </a:spcBef>
              <a:defRPr sz="1200">
                <a:solidFill>
                  <a:schemeClr val="tx1"/>
                </a:solidFill>
                <a:latin typeface="Calibri" panose="020F0502020204030204" pitchFamily="34" charset="0"/>
              </a:defRPr>
            </a:lvl4pPr>
            <a:lvl5pPr marL="1836738" indent="-201613">
              <a:spcBef>
                <a:spcPct val="30000"/>
              </a:spcBef>
              <a:defRPr sz="1200">
                <a:solidFill>
                  <a:schemeClr val="tx1"/>
                </a:solidFill>
                <a:latin typeface="Calibri" panose="020F0502020204030204" pitchFamily="34" charset="0"/>
              </a:defRPr>
            </a:lvl5pPr>
            <a:lvl6pPr marL="2293938" indent="-201613" eaLnBrk="0" fontAlgn="base" hangingPunct="0">
              <a:spcBef>
                <a:spcPct val="30000"/>
              </a:spcBef>
              <a:spcAft>
                <a:spcPct val="0"/>
              </a:spcAft>
              <a:defRPr sz="1200">
                <a:solidFill>
                  <a:schemeClr val="tx1"/>
                </a:solidFill>
                <a:latin typeface="Calibri" panose="020F0502020204030204" pitchFamily="34" charset="0"/>
              </a:defRPr>
            </a:lvl6pPr>
            <a:lvl7pPr marL="2751138" indent="-201613" eaLnBrk="0" fontAlgn="base" hangingPunct="0">
              <a:spcBef>
                <a:spcPct val="30000"/>
              </a:spcBef>
              <a:spcAft>
                <a:spcPct val="0"/>
              </a:spcAft>
              <a:defRPr sz="1200">
                <a:solidFill>
                  <a:schemeClr val="tx1"/>
                </a:solidFill>
                <a:latin typeface="Calibri" panose="020F0502020204030204" pitchFamily="34" charset="0"/>
              </a:defRPr>
            </a:lvl7pPr>
            <a:lvl8pPr marL="3208338" indent="-201613" eaLnBrk="0" fontAlgn="base" hangingPunct="0">
              <a:spcBef>
                <a:spcPct val="30000"/>
              </a:spcBef>
              <a:spcAft>
                <a:spcPct val="0"/>
              </a:spcAft>
              <a:defRPr sz="1200">
                <a:solidFill>
                  <a:schemeClr val="tx1"/>
                </a:solidFill>
                <a:latin typeface="Calibri" panose="020F0502020204030204" pitchFamily="34" charset="0"/>
              </a:defRPr>
            </a:lvl8pPr>
            <a:lvl9pPr marL="3665538" indent="-20161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1231636A-5F9B-445F-9381-74323699FD5F}" type="slidenum">
              <a:rPr lang="en-GB" altLang="en-US" sz="1000" smtClean="0"/>
              <a:pPr>
                <a:spcBef>
                  <a:spcPct val="0"/>
                </a:spcBef>
              </a:pPr>
              <a:t>2</a:t>
            </a:fld>
            <a:endParaRPr lang="en-GB" altLang="en-US" sz="100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7BD7CD05-F8BB-46DE-9FA4-26F4FC5FC1A3}"/>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B8EE774F-C2EE-4447-9C16-03579DC057A8}"/>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2292" name="Slide Number Placeholder 3">
            <a:extLst>
              <a:ext uri="{FF2B5EF4-FFF2-40B4-BE49-F238E27FC236}">
                <a16:creationId xmlns:a16="http://schemas.microsoft.com/office/drawing/2014/main" id="{284C8B60-7707-4D67-95EE-EFDEFFA9D20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663575" indent="-255588">
              <a:spcBef>
                <a:spcPct val="30000"/>
              </a:spcBef>
              <a:defRPr sz="1200">
                <a:solidFill>
                  <a:schemeClr val="tx1"/>
                </a:solidFill>
                <a:latin typeface="Calibri" panose="020F0502020204030204" pitchFamily="34" charset="0"/>
              </a:defRPr>
            </a:lvl2pPr>
            <a:lvl3pPr marL="1022350" indent="-203200">
              <a:spcBef>
                <a:spcPct val="30000"/>
              </a:spcBef>
              <a:defRPr sz="1200">
                <a:solidFill>
                  <a:schemeClr val="tx1"/>
                </a:solidFill>
                <a:latin typeface="Calibri" panose="020F0502020204030204" pitchFamily="34" charset="0"/>
              </a:defRPr>
            </a:lvl3pPr>
            <a:lvl4pPr marL="1431925" indent="-203200">
              <a:spcBef>
                <a:spcPct val="30000"/>
              </a:spcBef>
              <a:defRPr sz="1200">
                <a:solidFill>
                  <a:schemeClr val="tx1"/>
                </a:solidFill>
                <a:latin typeface="Calibri" panose="020F0502020204030204" pitchFamily="34" charset="0"/>
              </a:defRPr>
            </a:lvl4pPr>
            <a:lvl5pPr marL="1839913" indent="-203200">
              <a:spcBef>
                <a:spcPct val="30000"/>
              </a:spcBef>
              <a:defRPr sz="1200">
                <a:solidFill>
                  <a:schemeClr val="tx1"/>
                </a:solidFill>
                <a:latin typeface="Calibri" panose="020F0502020204030204" pitchFamily="34" charset="0"/>
              </a:defRPr>
            </a:lvl5pPr>
            <a:lvl6pPr marL="2297113" indent="-203200" eaLnBrk="0" fontAlgn="base" hangingPunct="0">
              <a:spcBef>
                <a:spcPct val="30000"/>
              </a:spcBef>
              <a:spcAft>
                <a:spcPct val="0"/>
              </a:spcAft>
              <a:defRPr sz="1200">
                <a:solidFill>
                  <a:schemeClr val="tx1"/>
                </a:solidFill>
                <a:latin typeface="Calibri" panose="020F0502020204030204" pitchFamily="34" charset="0"/>
              </a:defRPr>
            </a:lvl6pPr>
            <a:lvl7pPr marL="2754313" indent="-203200" eaLnBrk="0" fontAlgn="base" hangingPunct="0">
              <a:spcBef>
                <a:spcPct val="30000"/>
              </a:spcBef>
              <a:spcAft>
                <a:spcPct val="0"/>
              </a:spcAft>
              <a:defRPr sz="1200">
                <a:solidFill>
                  <a:schemeClr val="tx1"/>
                </a:solidFill>
                <a:latin typeface="Calibri" panose="020F0502020204030204" pitchFamily="34" charset="0"/>
              </a:defRPr>
            </a:lvl7pPr>
            <a:lvl8pPr marL="3211513" indent="-203200" eaLnBrk="0" fontAlgn="base" hangingPunct="0">
              <a:spcBef>
                <a:spcPct val="30000"/>
              </a:spcBef>
              <a:spcAft>
                <a:spcPct val="0"/>
              </a:spcAft>
              <a:defRPr sz="1200">
                <a:solidFill>
                  <a:schemeClr val="tx1"/>
                </a:solidFill>
                <a:latin typeface="Calibri" panose="020F0502020204030204" pitchFamily="34" charset="0"/>
              </a:defRPr>
            </a:lvl8pPr>
            <a:lvl9pPr marL="3668713" indent="-203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95CD6801-4DB9-4AC5-89A4-E654331A99B7}" type="slidenum">
              <a:rPr lang="en-GB" altLang="en-US" sz="1000" smtClean="0"/>
              <a:pPr>
                <a:spcBef>
                  <a:spcPct val="0"/>
                </a:spcBef>
              </a:pPr>
              <a:t>3</a:t>
            </a:fld>
            <a:endParaRPr lang="en-GB" altLang="en-US" sz="100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CA9FF489-BFCD-4997-B32A-C065A24C5874}"/>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CB5BC3F8-A917-4A54-9ED9-1E4112D4EE56}"/>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4340" name="Slide Number Placeholder 3">
            <a:extLst>
              <a:ext uri="{FF2B5EF4-FFF2-40B4-BE49-F238E27FC236}">
                <a16:creationId xmlns:a16="http://schemas.microsoft.com/office/drawing/2014/main" id="{B1DA86D2-CBC6-4A4A-9005-73456C863316}"/>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663575" indent="-255588">
              <a:spcBef>
                <a:spcPct val="30000"/>
              </a:spcBef>
              <a:defRPr sz="1200">
                <a:solidFill>
                  <a:schemeClr val="tx1"/>
                </a:solidFill>
                <a:latin typeface="Calibri" panose="020F0502020204030204" pitchFamily="34" charset="0"/>
              </a:defRPr>
            </a:lvl2pPr>
            <a:lvl3pPr marL="1022350" indent="-203200">
              <a:spcBef>
                <a:spcPct val="30000"/>
              </a:spcBef>
              <a:defRPr sz="1200">
                <a:solidFill>
                  <a:schemeClr val="tx1"/>
                </a:solidFill>
                <a:latin typeface="Calibri" panose="020F0502020204030204" pitchFamily="34" charset="0"/>
              </a:defRPr>
            </a:lvl3pPr>
            <a:lvl4pPr marL="1431925" indent="-203200">
              <a:spcBef>
                <a:spcPct val="30000"/>
              </a:spcBef>
              <a:defRPr sz="1200">
                <a:solidFill>
                  <a:schemeClr val="tx1"/>
                </a:solidFill>
                <a:latin typeface="Calibri" panose="020F0502020204030204" pitchFamily="34" charset="0"/>
              </a:defRPr>
            </a:lvl4pPr>
            <a:lvl5pPr marL="1839913" indent="-203200">
              <a:spcBef>
                <a:spcPct val="30000"/>
              </a:spcBef>
              <a:defRPr sz="1200">
                <a:solidFill>
                  <a:schemeClr val="tx1"/>
                </a:solidFill>
                <a:latin typeface="Calibri" panose="020F0502020204030204" pitchFamily="34" charset="0"/>
              </a:defRPr>
            </a:lvl5pPr>
            <a:lvl6pPr marL="2297113" indent="-203200" eaLnBrk="0" fontAlgn="base" hangingPunct="0">
              <a:spcBef>
                <a:spcPct val="30000"/>
              </a:spcBef>
              <a:spcAft>
                <a:spcPct val="0"/>
              </a:spcAft>
              <a:defRPr sz="1200">
                <a:solidFill>
                  <a:schemeClr val="tx1"/>
                </a:solidFill>
                <a:latin typeface="Calibri" panose="020F0502020204030204" pitchFamily="34" charset="0"/>
              </a:defRPr>
            </a:lvl6pPr>
            <a:lvl7pPr marL="2754313" indent="-203200" eaLnBrk="0" fontAlgn="base" hangingPunct="0">
              <a:spcBef>
                <a:spcPct val="30000"/>
              </a:spcBef>
              <a:spcAft>
                <a:spcPct val="0"/>
              </a:spcAft>
              <a:defRPr sz="1200">
                <a:solidFill>
                  <a:schemeClr val="tx1"/>
                </a:solidFill>
                <a:latin typeface="Calibri" panose="020F0502020204030204" pitchFamily="34" charset="0"/>
              </a:defRPr>
            </a:lvl7pPr>
            <a:lvl8pPr marL="3211513" indent="-203200" eaLnBrk="0" fontAlgn="base" hangingPunct="0">
              <a:spcBef>
                <a:spcPct val="30000"/>
              </a:spcBef>
              <a:spcAft>
                <a:spcPct val="0"/>
              </a:spcAft>
              <a:defRPr sz="1200">
                <a:solidFill>
                  <a:schemeClr val="tx1"/>
                </a:solidFill>
                <a:latin typeface="Calibri" panose="020F0502020204030204" pitchFamily="34" charset="0"/>
              </a:defRPr>
            </a:lvl8pPr>
            <a:lvl9pPr marL="3668713" indent="-203200"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C328B87C-27CE-4BF1-9C9D-ADAF7ACA05B4}" type="slidenum">
              <a:rPr lang="en-GB" altLang="en-US" sz="1000" smtClean="0"/>
              <a:pPr>
                <a:spcBef>
                  <a:spcPct val="0"/>
                </a:spcBef>
              </a:pPr>
              <a:t>4</a:t>
            </a:fld>
            <a:endParaRPr lang="en-GB" altLang="en-US" sz="100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969F3215-6714-434F-813B-3173FEB4C29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CD015355-F0F7-4825-863C-C0BA6914F043}"/>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6388" name="Slide Number Placeholder 3">
            <a:extLst>
              <a:ext uri="{FF2B5EF4-FFF2-40B4-BE49-F238E27FC236}">
                <a16:creationId xmlns:a16="http://schemas.microsoft.com/office/drawing/2014/main" id="{8631C312-4D4F-4CA2-A960-0F30EFCDF89B}"/>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fld id="{E612FBE6-3081-48C3-8F60-1F17B7D45703}" type="slidenum">
              <a:rPr lang="en-GB" altLang="en-US" smtClean="0">
                <a:latin typeface="Calibri" panose="020F0502020204030204" pitchFamily="34" charset="0"/>
              </a:rPr>
              <a:pPr/>
              <a:t>5</a:t>
            </a:fld>
            <a:endParaRPr lang="en-GB" altLang="en-US">
              <a:latin typeface="Calibri" panose="020F0502020204030204" pitchFamily="34" charset="0"/>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4CB25320-D71D-4770-B23D-763008B8DC19}"/>
              </a:ext>
            </a:extLst>
          </p:cNvPr>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C9DEFE23-6FD0-4AA6-A24A-92E7E11D1662}"/>
              </a:ext>
            </a:extLst>
          </p:cNvPr>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p>
        </p:txBody>
      </p:sp>
      <p:sp>
        <p:nvSpPr>
          <p:cNvPr id="18436" name="Slide Number Placeholder 3">
            <a:extLst>
              <a:ext uri="{FF2B5EF4-FFF2-40B4-BE49-F238E27FC236}">
                <a16:creationId xmlns:a16="http://schemas.microsoft.com/office/drawing/2014/main" id="{98BD77E0-C34F-4C33-94F5-7429F7B91994}"/>
              </a:ext>
            </a:extLst>
          </p:cNvPr>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Calibri" panose="020F0502020204030204" pitchFamily="34" charset="0"/>
              </a:defRPr>
            </a:lvl1pPr>
            <a:lvl2pPr marL="661988" indent="-254000">
              <a:spcBef>
                <a:spcPct val="30000"/>
              </a:spcBef>
              <a:defRPr sz="1200">
                <a:solidFill>
                  <a:schemeClr val="tx1"/>
                </a:solidFill>
                <a:latin typeface="Calibri" panose="020F0502020204030204" pitchFamily="34" charset="0"/>
              </a:defRPr>
            </a:lvl2pPr>
            <a:lvl3pPr marL="1019175" indent="-201613">
              <a:spcBef>
                <a:spcPct val="30000"/>
              </a:spcBef>
              <a:defRPr sz="1200">
                <a:solidFill>
                  <a:schemeClr val="tx1"/>
                </a:solidFill>
                <a:latin typeface="Calibri" panose="020F0502020204030204" pitchFamily="34" charset="0"/>
              </a:defRPr>
            </a:lvl3pPr>
            <a:lvl4pPr marL="1427163" indent="-201613">
              <a:spcBef>
                <a:spcPct val="30000"/>
              </a:spcBef>
              <a:defRPr sz="1200">
                <a:solidFill>
                  <a:schemeClr val="tx1"/>
                </a:solidFill>
                <a:latin typeface="Calibri" panose="020F0502020204030204" pitchFamily="34" charset="0"/>
              </a:defRPr>
            </a:lvl4pPr>
            <a:lvl5pPr marL="1836738" indent="-201613">
              <a:spcBef>
                <a:spcPct val="30000"/>
              </a:spcBef>
              <a:defRPr sz="1200">
                <a:solidFill>
                  <a:schemeClr val="tx1"/>
                </a:solidFill>
                <a:latin typeface="Calibri" panose="020F0502020204030204" pitchFamily="34" charset="0"/>
              </a:defRPr>
            </a:lvl5pPr>
            <a:lvl6pPr marL="2293938" indent="-201613" eaLnBrk="0" fontAlgn="base" hangingPunct="0">
              <a:spcBef>
                <a:spcPct val="30000"/>
              </a:spcBef>
              <a:spcAft>
                <a:spcPct val="0"/>
              </a:spcAft>
              <a:defRPr sz="1200">
                <a:solidFill>
                  <a:schemeClr val="tx1"/>
                </a:solidFill>
                <a:latin typeface="Calibri" panose="020F0502020204030204" pitchFamily="34" charset="0"/>
              </a:defRPr>
            </a:lvl6pPr>
            <a:lvl7pPr marL="2751138" indent="-201613" eaLnBrk="0" fontAlgn="base" hangingPunct="0">
              <a:spcBef>
                <a:spcPct val="30000"/>
              </a:spcBef>
              <a:spcAft>
                <a:spcPct val="0"/>
              </a:spcAft>
              <a:defRPr sz="1200">
                <a:solidFill>
                  <a:schemeClr val="tx1"/>
                </a:solidFill>
                <a:latin typeface="Calibri" panose="020F0502020204030204" pitchFamily="34" charset="0"/>
              </a:defRPr>
            </a:lvl7pPr>
            <a:lvl8pPr marL="3208338" indent="-201613" eaLnBrk="0" fontAlgn="base" hangingPunct="0">
              <a:spcBef>
                <a:spcPct val="30000"/>
              </a:spcBef>
              <a:spcAft>
                <a:spcPct val="0"/>
              </a:spcAft>
              <a:defRPr sz="1200">
                <a:solidFill>
                  <a:schemeClr val="tx1"/>
                </a:solidFill>
                <a:latin typeface="Calibri" panose="020F0502020204030204" pitchFamily="34" charset="0"/>
              </a:defRPr>
            </a:lvl8pPr>
            <a:lvl9pPr marL="3665538" indent="-201613" eaLnBrk="0" fontAlgn="base" hangingPunct="0">
              <a:spcBef>
                <a:spcPct val="30000"/>
              </a:spcBef>
              <a:spcAft>
                <a:spcPct val="0"/>
              </a:spcAft>
              <a:defRPr sz="1200">
                <a:solidFill>
                  <a:schemeClr val="tx1"/>
                </a:solidFill>
                <a:latin typeface="Calibri" panose="020F0502020204030204" pitchFamily="34" charset="0"/>
              </a:defRPr>
            </a:lvl9pPr>
          </a:lstStyle>
          <a:p>
            <a:pPr>
              <a:spcBef>
                <a:spcPct val="0"/>
              </a:spcBef>
            </a:pPr>
            <a:fld id="{85AE3E75-7CB1-4A84-A2CE-BF15E3923F23}" type="slidenum">
              <a:rPr lang="en-GB" altLang="en-US" sz="1000" smtClean="0"/>
              <a:pPr>
                <a:spcBef>
                  <a:spcPct val="0"/>
                </a:spcBef>
              </a:pPr>
              <a:t>6</a:t>
            </a:fld>
            <a:endParaRPr lang="en-GB" altLang="en-US" sz="100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emf"/><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image" Target="../media/image3.emf"/><Relationship Id="rId1" Type="http://schemas.openxmlformats.org/officeDocument/2006/relationships/slideMaster" Target="../slideMasters/slideMaster1.xml"/><Relationship Id="rId4" Type="http://schemas.openxmlformats.org/officeDocument/2006/relationships/image" Target="../media/image5.emf"/></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image background">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FF8318A8-7815-D640-B725-AC457E7ABD88}"/>
              </a:ext>
            </a:extLst>
          </p:cNvPr>
          <p:cNvSpPr>
            <a:spLocks noGrp="1"/>
          </p:cNvSpPr>
          <p:nvPr>
            <p:ph type="pic" sz="quarter" idx="13"/>
          </p:nvPr>
        </p:nvSpPr>
        <p:spPr>
          <a:xfrm>
            <a:off x="0" y="0"/>
            <a:ext cx="12192000" cy="6090289"/>
          </a:xfrm>
        </p:spPr>
        <p:txBody>
          <a:bodyPr/>
          <a:lstStyle/>
          <a:p>
            <a:r>
              <a:rPr lang="en-US"/>
              <a:t>Click icon to add picture</a:t>
            </a:r>
            <a:endParaRPr lang="en-GB"/>
          </a:p>
        </p:txBody>
      </p:sp>
      <p:sp>
        <p:nvSpPr>
          <p:cNvPr id="2" name="Title 1">
            <a:extLst>
              <a:ext uri="{FF2B5EF4-FFF2-40B4-BE49-F238E27FC236}">
                <a16:creationId xmlns:a16="http://schemas.microsoft.com/office/drawing/2014/main" id="{B721248D-5D42-A244-9FC8-52C582637376}"/>
              </a:ext>
            </a:extLst>
          </p:cNvPr>
          <p:cNvSpPr>
            <a:spLocks noGrp="1"/>
          </p:cNvSpPr>
          <p:nvPr>
            <p:ph type="ctrTitle"/>
          </p:nvPr>
        </p:nvSpPr>
        <p:spPr>
          <a:xfrm>
            <a:off x="719999" y="1875761"/>
            <a:ext cx="7832873" cy="1544003"/>
          </a:xfrm>
        </p:spPr>
        <p:txBody>
          <a:bodyPr anchor="b" anchorCtr="0"/>
          <a:lstStyle>
            <a:lvl1pPr algn="l">
              <a:lnSpc>
                <a:spcPts val="4000"/>
              </a:lnSpc>
              <a:defRPr sz="3400" u="sng" baseline="0">
                <a:solidFill>
                  <a:schemeClr val="bg1"/>
                </a:solidFill>
                <a:uFill>
                  <a:solidFill>
                    <a:schemeClr val="accent3"/>
                  </a:solidFill>
                </a:u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DAB033CC-1BB0-E14B-93AC-16BB7C5D7065}"/>
              </a:ext>
            </a:extLst>
          </p:cNvPr>
          <p:cNvSpPr>
            <a:spLocks noGrp="1"/>
          </p:cNvSpPr>
          <p:nvPr>
            <p:ph type="subTitle" idx="1"/>
          </p:nvPr>
        </p:nvSpPr>
        <p:spPr>
          <a:xfrm>
            <a:off x="720000" y="3434204"/>
            <a:ext cx="7832872" cy="962305"/>
          </a:xfrm>
        </p:spPr>
        <p:txBody>
          <a:bodyPr anchor="t" anchorCtr="0">
            <a:normAutofit/>
          </a:bodyPr>
          <a:lstStyle>
            <a:lvl1pPr marL="0" indent="0" algn="l">
              <a:lnSpc>
                <a:spcPts val="4000"/>
              </a:lnSpc>
              <a:buNone/>
              <a:defRPr sz="3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6" name="Slide Number Placeholder 5">
            <a:extLst>
              <a:ext uri="{FF2B5EF4-FFF2-40B4-BE49-F238E27FC236}">
                <a16:creationId xmlns:a16="http://schemas.microsoft.com/office/drawing/2014/main" id="{69AD402E-2DD2-2E4F-B843-0F95542493FD}"/>
              </a:ext>
            </a:extLst>
          </p:cNvPr>
          <p:cNvSpPr>
            <a:spLocks noGrp="1"/>
          </p:cNvSpPr>
          <p:nvPr>
            <p:ph type="sldNum" sz="quarter" idx="12"/>
          </p:nvPr>
        </p:nvSpPr>
        <p:spPr/>
        <p:txBody>
          <a:bodyPr/>
          <a:lstStyle/>
          <a:p>
            <a:fld id="{98FF217E-B86F-EA42-9607-BE163228A213}" type="slidenum">
              <a:t>‹#›</a:t>
            </a:fld>
            <a:endParaRPr lang="en-GB"/>
          </a:p>
        </p:txBody>
      </p:sp>
      <p:pic>
        <p:nvPicPr>
          <p:cNvPr id="8" name="Picture 7">
            <a:extLst>
              <a:ext uri="{FF2B5EF4-FFF2-40B4-BE49-F238E27FC236}">
                <a16:creationId xmlns:a16="http://schemas.microsoft.com/office/drawing/2014/main" id="{B6B9181D-D33F-CA4B-B2B9-9CDA6D722AC0}"/>
              </a:ext>
            </a:extLst>
          </p:cNvPr>
          <p:cNvPicPr>
            <a:picLocks noChangeAspect="1"/>
          </p:cNvPicPr>
          <p:nvPr userDrawn="1"/>
        </p:nvPicPr>
        <p:blipFill>
          <a:blip r:embed="rId2"/>
          <a:stretch>
            <a:fillRect/>
          </a:stretch>
        </p:blipFill>
        <p:spPr>
          <a:xfrm>
            <a:off x="720000" y="6424258"/>
            <a:ext cx="1850665" cy="118443"/>
          </a:xfrm>
          <a:prstGeom prst="rect">
            <a:avLst/>
          </a:prstGeom>
        </p:spPr>
      </p:pic>
      <p:sp>
        <p:nvSpPr>
          <p:cNvPr id="9" name="Rectangle 8">
            <a:extLst>
              <a:ext uri="{FF2B5EF4-FFF2-40B4-BE49-F238E27FC236}">
                <a16:creationId xmlns:a16="http://schemas.microsoft.com/office/drawing/2014/main" id="{C217BB90-548C-5F44-9CCF-3D8FECBFF29D}"/>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 Placeholder 4">
            <a:extLst>
              <a:ext uri="{FF2B5EF4-FFF2-40B4-BE49-F238E27FC236}">
                <a16:creationId xmlns:a16="http://schemas.microsoft.com/office/drawing/2014/main" id="{BE3F6B9D-A50B-8749-80FA-2C9350B60199}"/>
              </a:ext>
            </a:extLst>
          </p:cNvPr>
          <p:cNvSpPr>
            <a:spLocks noGrp="1"/>
          </p:cNvSpPr>
          <p:nvPr>
            <p:ph type="body" sz="quarter" idx="14" hasCustomPrompt="1"/>
          </p:nvPr>
        </p:nvSpPr>
        <p:spPr>
          <a:xfrm>
            <a:off x="10677600" y="363600"/>
            <a:ext cx="1126800" cy="792000"/>
          </a:xfrm>
          <a:blipFill>
            <a:blip r:embed="rId3"/>
            <a:stretch>
              <a:fillRect/>
            </a:stretch>
          </a:blipFill>
        </p:spPr>
        <p:txBody>
          <a:bodyPr/>
          <a:lstStyle>
            <a:lvl1pPr marL="0" indent="0">
              <a:buNone/>
              <a:defRPr/>
            </a:lvl1pPr>
          </a:lstStyle>
          <a:p>
            <a:pPr lvl="0"/>
            <a:r>
              <a:rPr lang="en-US"/>
              <a:t> </a:t>
            </a:r>
            <a:endParaRPr lang="en-GB"/>
          </a:p>
        </p:txBody>
      </p:sp>
      <p:sp>
        <p:nvSpPr>
          <p:cNvPr id="12" name="Text Placeholder 11">
            <a:extLst>
              <a:ext uri="{FF2B5EF4-FFF2-40B4-BE49-F238E27FC236}">
                <a16:creationId xmlns:a16="http://schemas.microsoft.com/office/drawing/2014/main" id="{DC22434C-E8B8-EE4A-B27A-CCDAD9842E21}"/>
              </a:ext>
            </a:extLst>
          </p:cNvPr>
          <p:cNvSpPr>
            <a:spLocks noGrp="1"/>
          </p:cNvSpPr>
          <p:nvPr>
            <p:ph type="body" sz="quarter" idx="15"/>
          </p:nvPr>
        </p:nvSpPr>
        <p:spPr>
          <a:xfrm>
            <a:off x="719999" y="4627543"/>
            <a:ext cx="4303713" cy="1219076"/>
          </a:xfrm>
        </p:spPr>
        <p:txBody>
          <a:bodyPr>
            <a:noAutofit/>
          </a:bodyPr>
          <a:lstStyle>
            <a:lvl1pPr marL="0" indent="0">
              <a:buNone/>
              <a:defRPr sz="2200">
                <a:solidFill>
                  <a:schemeClr val="bg1"/>
                </a:solidFill>
              </a:defRPr>
            </a:lvl1pPr>
            <a:lvl2pPr marL="271462" indent="0">
              <a:buNone/>
              <a:defRPr sz="2200">
                <a:solidFill>
                  <a:schemeClr val="bg1"/>
                </a:solidFill>
              </a:defRPr>
            </a:lvl2pPr>
            <a:lvl3pPr marL="577850" indent="0">
              <a:buNone/>
              <a:defRPr sz="2200">
                <a:solidFill>
                  <a:schemeClr val="bg1"/>
                </a:solidFill>
              </a:defRPr>
            </a:lvl3pPr>
            <a:lvl4pPr marL="895350" indent="0">
              <a:buNone/>
              <a:defRPr sz="2200">
                <a:solidFill>
                  <a:schemeClr val="bg1"/>
                </a:solidFill>
              </a:defRPr>
            </a:lvl4pPr>
            <a:lvl5pPr marL="1155700" indent="0">
              <a:buNone/>
              <a:defRPr sz="22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3603823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5" name="Slide Number Placeholder 10">
            <a:extLst>
              <a:ext uri="{FF2B5EF4-FFF2-40B4-BE49-F238E27FC236}">
                <a16:creationId xmlns:a16="http://schemas.microsoft.com/office/drawing/2014/main" id="{04431726-8254-40C4-B122-C4723B9DC610}"/>
              </a:ext>
            </a:extLst>
          </p:cNvPr>
          <p:cNvSpPr txBox="1">
            <a:spLocks/>
          </p:cNvSpPr>
          <p:nvPr/>
        </p:nvSpPr>
        <p:spPr bwMode="auto">
          <a:xfrm>
            <a:off x="239185" y="6524626"/>
            <a:ext cx="673100" cy="333375"/>
          </a:xfrm>
          <a:prstGeom prst="rect">
            <a:avLst/>
          </a:prstGeom>
          <a:noFill/>
          <a:ln>
            <a:miter lim="800000"/>
            <a:headEnd/>
            <a:tailEnd/>
          </a:ln>
        </p:spPr>
        <p:txBody>
          <a:bodyPr anchor="ct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defRPr/>
            </a:pPr>
            <a:fld id="{F9CF1DE9-0CDC-467C-8BF1-F93186A249E3}" type="slidenum">
              <a:rPr lang="en-GB" altLang="en-US" sz="1200" smtClean="0">
                <a:solidFill>
                  <a:schemeClr val="bg1"/>
                </a:solidFill>
              </a:rPr>
              <a:pPr eaLnBrk="1" hangingPunct="1">
                <a:defRPr/>
              </a:pPr>
              <a:t>‹#›</a:t>
            </a:fld>
            <a:endParaRPr lang="en-GB" altLang="en-US" sz="1200" b="1" dirty="0">
              <a:solidFill>
                <a:schemeClr val="bg1"/>
              </a:solidFill>
            </a:endParaRPr>
          </a:p>
        </p:txBody>
      </p:sp>
      <p:sp>
        <p:nvSpPr>
          <p:cNvPr id="6" name="TextBox 11">
            <a:extLst>
              <a:ext uri="{FF2B5EF4-FFF2-40B4-BE49-F238E27FC236}">
                <a16:creationId xmlns:a16="http://schemas.microsoft.com/office/drawing/2014/main" id="{A8E2189F-24B6-4B20-8CB1-C9C746EA1982}"/>
              </a:ext>
            </a:extLst>
          </p:cNvPr>
          <p:cNvSpPr txBox="1">
            <a:spLocks noChangeArrowheads="1"/>
          </p:cNvSpPr>
          <p:nvPr/>
        </p:nvSpPr>
        <p:spPr bwMode="auto">
          <a:xfrm>
            <a:off x="4127500" y="6524626"/>
            <a:ext cx="3649133" cy="307975"/>
          </a:xfrm>
          <a:prstGeom prst="rect">
            <a:avLst/>
          </a:prstGeom>
          <a:noFill/>
          <a:ln>
            <a:noFill/>
          </a:ln>
        </p:spPr>
        <p:txBody>
          <a:bodyPr>
            <a:spAutoFit/>
          </a:bodyPr>
          <a:lstStyle>
            <a:lvl1pPr>
              <a:defRPr>
                <a:solidFill>
                  <a:schemeClr val="tx1"/>
                </a:solidFill>
                <a:latin typeface="Arial" panose="020B0604020202020204" pitchFamily="34" charset="0"/>
                <a:cs typeface="Arial" panose="020B0604020202020204" pitchFamily="34" charset="0"/>
              </a:defRPr>
            </a:lvl1pPr>
            <a:lvl2pPr marL="742950" indent="-285750">
              <a:defRPr>
                <a:solidFill>
                  <a:schemeClr val="tx1"/>
                </a:solidFill>
                <a:latin typeface="Arial" panose="020B0604020202020204" pitchFamily="34" charset="0"/>
                <a:cs typeface="Arial" panose="020B0604020202020204" pitchFamily="34" charset="0"/>
              </a:defRPr>
            </a:lvl2pPr>
            <a:lvl3pPr marL="1143000" indent="-228600">
              <a:defRPr>
                <a:solidFill>
                  <a:schemeClr val="tx1"/>
                </a:solidFill>
                <a:latin typeface="Arial" panose="020B0604020202020204" pitchFamily="34" charset="0"/>
                <a:cs typeface="Arial" panose="020B0604020202020204" pitchFamily="34" charset="0"/>
              </a:defRPr>
            </a:lvl3pPr>
            <a:lvl4pPr marL="1600200" indent="-228600">
              <a:defRPr>
                <a:solidFill>
                  <a:schemeClr val="tx1"/>
                </a:solidFill>
                <a:latin typeface="Arial" panose="020B0604020202020204" pitchFamily="34" charset="0"/>
                <a:cs typeface="Arial" panose="020B0604020202020204" pitchFamily="34" charset="0"/>
              </a:defRPr>
            </a:lvl4pPr>
            <a:lvl5pPr marL="2057400" indent="-228600">
              <a:defRPr>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ctr" eaLnBrk="1" hangingPunct="1">
              <a:defRPr/>
            </a:pPr>
            <a:r>
              <a:rPr lang="en-GB" sz="1400" b="1" dirty="0">
                <a:solidFill>
                  <a:schemeClr val="bg1"/>
                </a:solidFill>
              </a:rPr>
              <a:t>Energy Networks Association</a:t>
            </a:r>
            <a:endParaRPr lang="en-GB" sz="1400" dirty="0">
              <a:latin typeface="Calibri" panose="020F0502020204030204" pitchFamily="34" charset="0"/>
            </a:endParaRPr>
          </a:p>
        </p:txBody>
      </p:sp>
      <p:sp>
        <p:nvSpPr>
          <p:cNvPr id="10" name="Text Placeholder 2"/>
          <p:cNvSpPr>
            <a:spLocks noGrp="1"/>
          </p:cNvSpPr>
          <p:nvPr>
            <p:ph idx="13"/>
          </p:nvPr>
        </p:nvSpPr>
        <p:spPr bwMode="auto">
          <a:xfrm>
            <a:off x="609600" y="1600201"/>
            <a:ext cx="10972800" cy="4525963"/>
          </a:xfrm>
          <a:prstGeom prst="rect">
            <a:avLst/>
          </a:prstGeom>
          <a:noFill/>
          <a:ln w="9525">
            <a:noFill/>
            <a:miter lim="800000"/>
            <a:headEnd/>
            <a:tailEnd/>
          </a:ln>
        </p:spPr>
        <p:txBody>
          <a:bodyPr/>
          <a:lstStyle>
            <a:lvl1pPr algn="l">
              <a:defRPr sz="1600"/>
            </a:lvl1pPr>
            <a:lvl2pPr algn="l">
              <a:defRPr sz="1600"/>
            </a:lvl2pPr>
            <a:lvl3pPr algn="l">
              <a:defRPr sz="1600"/>
            </a:lvl3pPr>
            <a:lvl4pPr algn="l">
              <a:defRPr sz="1600"/>
            </a:lvl4pPr>
            <a:lvl5pPr algn="l">
              <a:defRPr sz="1600"/>
            </a:lvl5p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endParaRPr lang="en-GB" noProof="0" dirty="0"/>
          </a:p>
        </p:txBody>
      </p:sp>
      <p:pic>
        <p:nvPicPr>
          <p:cNvPr id="8" name="Picture 7">
            <a:extLst>
              <a:ext uri="{FF2B5EF4-FFF2-40B4-BE49-F238E27FC236}">
                <a16:creationId xmlns:a16="http://schemas.microsoft.com/office/drawing/2014/main" id="{B274838C-C885-4ADB-8E29-C9ED539D39E1}"/>
              </a:ext>
            </a:extLst>
          </p:cNvPr>
          <p:cNvPicPr>
            <a:picLocks noChangeAspect="1"/>
          </p:cNvPicPr>
          <p:nvPr userDrawn="1"/>
        </p:nvPicPr>
        <p:blipFill>
          <a:blip r:embed="rId2"/>
          <a:stretch>
            <a:fillRect/>
          </a:stretch>
        </p:blipFill>
        <p:spPr>
          <a:xfrm>
            <a:off x="10455700" y="187496"/>
            <a:ext cx="1126700" cy="792404"/>
          </a:xfrm>
          <a:prstGeom prst="rect">
            <a:avLst/>
          </a:prstGeom>
        </p:spPr>
      </p:pic>
      <p:sp>
        <p:nvSpPr>
          <p:cNvPr id="11" name="Rectangle 10">
            <a:extLst>
              <a:ext uri="{FF2B5EF4-FFF2-40B4-BE49-F238E27FC236}">
                <a16:creationId xmlns:a16="http://schemas.microsoft.com/office/drawing/2014/main" id="{0BABD148-2958-44AF-AD75-D91804DB5B4E}"/>
              </a:ext>
            </a:extLst>
          </p:cNvPr>
          <p:cNvSpPr/>
          <p:nvPr userDrawn="1"/>
        </p:nvSpPr>
        <p:spPr>
          <a:xfrm>
            <a:off x="0" y="6126163"/>
            <a:ext cx="12192000" cy="14763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pic>
        <p:nvPicPr>
          <p:cNvPr id="12" name="Picture 11">
            <a:extLst>
              <a:ext uri="{FF2B5EF4-FFF2-40B4-BE49-F238E27FC236}">
                <a16:creationId xmlns:a16="http://schemas.microsoft.com/office/drawing/2014/main" id="{2CEB8740-CB77-4D60-AEAC-15124AAA94D0}"/>
              </a:ext>
            </a:extLst>
          </p:cNvPr>
          <p:cNvPicPr>
            <a:picLocks noChangeAspect="1"/>
          </p:cNvPicPr>
          <p:nvPr userDrawn="1"/>
        </p:nvPicPr>
        <p:blipFill>
          <a:blip r:embed="rId3"/>
          <a:stretch>
            <a:fillRect/>
          </a:stretch>
        </p:blipFill>
        <p:spPr>
          <a:xfrm>
            <a:off x="720000" y="6424258"/>
            <a:ext cx="1850665" cy="118443"/>
          </a:xfrm>
          <a:prstGeom prst="rect">
            <a:avLst/>
          </a:prstGeom>
        </p:spPr>
      </p:pic>
    </p:spTree>
    <p:extLst>
      <p:ext uri="{BB962C8B-B14F-4D97-AF65-F5344CB8AC3E}">
        <p14:creationId xmlns:p14="http://schemas.microsoft.com/office/powerpoint/2010/main" val="7248807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blue backgroun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61C1EBEA-6021-EA4F-BC22-34A978EACAB1}"/>
              </a:ext>
            </a:extLst>
          </p:cNvPr>
          <p:cNvSpPr/>
          <p:nvPr userDrawn="1"/>
        </p:nvSpPr>
        <p:spPr>
          <a:xfrm>
            <a:off x="0" y="1"/>
            <a:ext cx="12192000" cy="60902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a:extLst>
              <a:ext uri="{FF2B5EF4-FFF2-40B4-BE49-F238E27FC236}">
                <a16:creationId xmlns:a16="http://schemas.microsoft.com/office/drawing/2014/main" id="{4F3C81DC-B219-0A42-BB33-8E76DD02D02E}"/>
              </a:ext>
            </a:extLst>
          </p:cNvPr>
          <p:cNvPicPr>
            <a:picLocks noChangeAspect="1"/>
          </p:cNvPicPr>
          <p:nvPr userDrawn="1"/>
        </p:nvPicPr>
        <p:blipFill>
          <a:blip r:embed="rId2"/>
          <a:stretch>
            <a:fillRect/>
          </a:stretch>
        </p:blipFill>
        <p:spPr>
          <a:xfrm>
            <a:off x="10677600" y="365078"/>
            <a:ext cx="1126699" cy="792404"/>
          </a:xfrm>
          <a:prstGeom prst="rect">
            <a:avLst/>
          </a:prstGeom>
        </p:spPr>
      </p:pic>
      <p:sp>
        <p:nvSpPr>
          <p:cNvPr id="2" name="Title 1">
            <a:extLst>
              <a:ext uri="{FF2B5EF4-FFF2-40B4-BE49-F238E27FC236}">
                <a16:creationId xmlns:a16="http://schemas.microsoft.com/office/drawing/2014/main" id="{B721248D-5D42-A244-9FC8-52C582637376}"/>
              </a:ext>
            </a:extLst>
          </p:cNvPr>
          <p:cNvSpPr>
            <a:spLocks noGrp="1"/>
          </p:cNvSpPr>
          <p:nvPr>
            <p:ph type="ctrTitle"/>
          </p:nvPr>
        </p:nvSpPr>
        <p:spPr>
          <a:xfrm>
            <a:off x="719999" y="1875761"/>
            <a:ext cx="7832873" cy="1544003"/>
          </a:xfrm>
        </p:spPr>
        <p:txBody>
          <a:bodyPr anchor="b" anchorCtr="0"/>
          <a:lstStyle>
            <a:lvl1pPr algn="l">
              <a:lnSpc>
                <a:spcPts val="4000"/>
              </a:lnSpc>
              <a:defRPr sz="3400" u="sng" baseline="0">
                <a:solidFill>
                  <a:schemeClr val="bg1"/>
                </a:solidFill>
                <a:uFill>
                  <a:solidFill>
                    <a:schemeClr val="accent3"/>
                  </a:solidFill>
                </a:uFill>
              </a:defRPr>
            </a:lvl1pPr>
          </a:lstStyle>
          <a:p>
            <a:r>
              <a:rPr lang="en-US"/>
              <a:t>Click to edit Master title style</a:t>
            </a:r>
            <a:endParaRPr lang="en-GB"/>
          </a:p>
        </p:txBody>
      </p:sp>
      <p:sp>
        <p:nvSpPr>
          <p:cNvPr id="3" name="Subtitle 2">
            <a:extLst>
              <a:ext uri="{FF2B5EF4-FFF2-40B4-BE49-F238E27FC236}">
                <a16:creationId xmlns:a16="http://schemas.microsoft.com/office/drawing/2014/main" id="{DAB033CC-1BB0-E14B-93AC-16BB7C5D7065}"/>
              </a:ext>
            </a:extLst>
          </p:cNvPr>
          <p:cNvSpPr>
            <a:spLocks noGrp="1"/>
          </p:cNvSpPr>
          <p:nvPr>
            <p:ph type="subTitle" idx="1"/>
          </p:nvPr>
        </p:nvSpPr>
        <p:spPr>
          <a:xfrm>
            <a:off x="720000" y="3434204"/>
            <a:ext cx="7832872" cy="962305"/>
          </a:xfrm>
        </p:spPr>
        <p:txBody>
          <a:bodyPr anchor="t" anchorCtr="0">
            <a:normAutofit/>
          </a:bodyPr>
          <a:lstStyle>
            <a:lvl1pPr marL="0" indent="0" algn="l">
              <a:lnSpc>
                <a:spcPts val="4000"/>
              </a:lnSpc>
              <a:buNone/>
              <a:defRPr sz="3400">
                <a:solidFill>
                  <a:schemeClr val="bg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6" name="Slide Number Placeholder 5">
            <a:extLst>
              <a:ext uri="{FF2B5EF4-FFF2-40B4-BE49-F238E27FC236}">
                <a16:creationId xmlns:a16="http://schemas.microsoft.com/office/drawing/2014/main" id="{69AD402E-2DD2-2E4F-B843-0F95542493FD}"/>
              </a:ext>
            </a:extLst>
          </p:cNvPr>
          <p:cNvSpPr>
            <a:spLocks noGrp="1"/>
          </p:cNvSpPr>
          <p:nvPr>
            <p:ph type="sldNum" sz="quarter" idx="12"/>
          </p:nvPr>
        </p:nvSpPr>
        <p:spPr/>
        <p:txBody>
          <a:bodyPr/>
          <a:lstStyle/>
          <a:p>
            <a:fld id="{98FF217E-B86F-EA42-9607-BE163228A213}" type="slidenum">
              <a:t>‹#›</a:t>
            </a:fld>
            <a:endParaRPr lang="en-GB"/>
          </a:p>
        </p:txBody>
      </p:sp>
      <p:pic>
        <p:nvPicPr>
          <p:cNvPr id="8" name="Picture 7">
            <a:extLst>
              <a:ext uri="{FF2B5EF4-FFF2-40B4-BE49-F238E27FC236}">
                <a16:creationId xmlns:a16="http://schemas.microsoft.com/office/drawing/2014/main" id="{B6B9181D-D33F-CA4B-B2B9-9CDA6D722AC0}"/>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9" name="Rectangle 8">
            <a:extLst>
              <a:ext uri="{FF2B5EF4-FFF2-40B4-BE49-F238E27FC236}">
                <a16:creationId xmlns:a16="http://schemas.microsoft.com/office/drawing/2014/main" id="{C217BB90-548C-5F44-9CCF-3D8FECBFF29D}"/>
              </a:ext>
            </a:extLst>
          </p:cNvPr>
          <p:cNvSpPr/>
          <p:nvPr userDrawn="1"/>
        </p:nvSpPr>
        <p:spPr>
          <a:xfrm>
            <a:off x="0" y="6090289"/>
            <a:ext cx="12192000" cy="1835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2" name="Text Placeholder 11">
            <a:extLst>
              <a:ext uri="{FF2B5EF4-FFF2-40B4-BE49-F238E27FC236}">
                <a16:creationId xmlns:a16="http://schemas.microsoft.com/office/drawing/2014/main" id="{DC22434C-E8B8-EE4A-B27A-CCDAD9842E21}"/>
              </a:ext>
            </a:extLst>
          </p:cNvPr>
          <p:cNvSpPr>
            <a:spLocks noGrp="1"/>
          </p:cNvSpPr>
          <p:nvPr>
            <p:ph type="body" sz="quarter" idx="15"/>
          </p:nvPr>
        </p:nvSpPr>
        <p:spPr>
          <a:xfrm>
            <a:off x="719999" y="4627543"/>
            <a:ext cx="4303713" cy="1219076"/>
          </a:xfrm>
        </p:spPr>
        <p:txBody>
          <a:bodyPr>
            <a:noAutofit/>
          </a:bodyPr>
          <a:lstStyle>
            <a:lvl1pPr marL="0" indent="0">
              <a:buNone/>
              <a:defRPr sz="2200">
                <a:solidFill>
                  <a:schemeClr val="bg1"/>
                </a:solidFill>
              </a:defRPr>
            </a:lvl1pPr>
            <a:lvl2pPr marL="271462" indent="0">
              <a:buNone/>
              <a:defRPr sz="2200">
                <a:solidFill>
                  <a:schemeClr val="bg1"/>
                </a:solidFill>
              </a:defRPr>
            </a:lvl2pPr>
            <a:lvl3pPr marL="577850" indent="0">
              <a:buNone/>
              <a:defRPr sz="2200">
                <a:solidFill>
                  <a:schemeClr val="bg1"/>
                </a:solidFill>
              </a:defRPr>
            </a:lvl3pPr>
            <a:lvl4pPr marL="895350" indent="0">
              <a:buNone/>
              <a:defRPr sz="2200">
                <a:solidFill>
                  <a:schemeClr val="bg1"/>
                </a:solidFill>
              </a:defRPr>
            </a:lvl4pPr>
            <a:lvl5pPr marL="1155700" indent="0">
              <a:buNone/>
              <a:defRPr sz="220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8659626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vider image background">
    <p:spTree>
      <p:nvGrpSpPr>
        <p:cNvPr id="1" name=""/>
        <p:cNvGrpSpPr/>
        <p:nvPr/>
      </p:nvGrpSpPr>
      <p:grpSpPr>
        <a:xfrm>
          <a:off x="0" y="0"/>
          <a:ext cx="0" cy="0"/>
          <a:chOff x="0" y="0"/>
          <a:chExt cx="0" cy="0"/>
        </a:xfrm>
      </p:grpSpPr>
      <p:sp>
        <p:nvSpPr>
          <p:cNvPr id="14" name="Picture Placeholder 13">
            <a:extLst>
              <a:ext uri="{FF2B5EF4-FFF2-40B4-BE49-F238E27FC236}">
                <a16:creationId xmlns:a16="http://schemas.microsoft.com/office/drawing/2014/main" id="{FF8318A8-7815-D640-B725-AC457E7ABD88}"/>
              </a:ext>
            </a:extLst>
          </p:cNvPr>
          <p:cNvSpPr>
            <a:spLocks noGrp="1"/>
          </p:cNvSpPr>
          <p:nvPr>
            <p:ph type="pic" sz="quarter" idx="13"/>
          </p:nvPr>
        </p:nvSpPr>
        <p:spPr>
          <a:xfrm>
            <a:off x="0" y="0"/>
            <a:ext cx="12192000" cy="6090289"/>
          </a:xfrm>
        </p:spPr>
        <p:txBody>
          <a:bodyPr/>
          <a:lstStyle/>
          <a:p>
            <a:r>
              <a:rPr lang="en-US"/>
              <a:t>Click icon to add picture</a:t>
            </a:r>
            <a:endParaRPr lang="en-GB"/>
          </a:p>
        </p:txBody>
      </p:sp>
      <p:sp>
        <p:nvSpPr>
          <p:cNvPr id="2" name="Title 1">
            <a:extLst>
              <a:ext uri="{FF2B5EF4-FFF2-40B4-BE49-F238E27FC236}">
                <a16:creationId xmlns:a16="http://schemas.microsoft.com/office/drawing/2014/main" id="{B721248D-5D42-A244-9FC8-52C582637376}"/>
              </a:ext>
            </a:extLst>
          </p:cNvPr>
          <p:cNvSpPr>
            <a:spLocks noGrp="1"/>
          </p:cNvSpPr>
          <p:nvPr>
            <p:ph type="ctrTitle"/>
          </p:nvPr>
        </p:nvSpPr>
        <p:spPr>
          <a:xfrm>
            <a:off x="719999" y="3529071"/>
            <a:ext cx="7832873" cy="1544003"/>
          </a:xfrm>
        </p:spPr>
        <p:txBody>
          <a:bodyPr anchor="b" anchorCtr="0"/>
          <a:lstStyle>
            <a:lvl1pPr algn="l">
              <a:lnSpc>
                <a:spcPts val="4000"/>
              </a:lnSpc>
              <a:defRPr sz="3400" u="sng" baseline="0">
                <a:solidFill>
                  <a:schemeClr val="bg1"/>
                </a:solidFill>
                <a:uFill>
                  <a:solidFill>
                    <a:schemeClr val="accent3"/>
                  </a:solidFill>
                </a:uFill>
              </a:defRPr>
            </a:lvl1pPr>
          </a:lstStyle>
          <a:p>
            <a:r>
              <a:rPr lang="en-US"/>
              <a:t>Click to edit Master title style</a:t>
            </a:r>
            <a:endParaRPr lang="en-GB"/>
          </a:p>
        </p:txBody>
      </p:sp>
      <p:sp>
        <p:nvSpPr>
          <p:cNvPr id="6" name="Slide Number Placeholder 5">
            <a:extLst>
              <a:ext uri="{FF2B5EF4-FFF2-40B4-BE49-F238E27FC236}">
                <a16:creationId xmlns:a16="http://schemas.microsoft.com/office/drawing/2014/main" id="{69AD402E-2DD2-2E4F-B843-0F95542493FD}"/>
              </a:ext>
            </a:extLst>
          </p:cNvPr>
          <p:cNvSpPr>
            <a:spLocks noGrp="1"/>
          </p:cNvSpPr>
          <p:nvPr>
            <p:ph type="sldNum" sz="quarter" idx="12"/>
          </p:nvPr>
        </p:nvSpPr>
        <p:spPr/>
        <p:txBody>
          <a:bodyPr/>
          <a:lstStyle/>
          <a:p>
            <a:fld id="{98FF217E-B86F-EA42-9607-BE163228A213}" type="slidenum">
              <a:t>‹#›</a:t>
            </a:fld>
            <a:endParaRPr lang="en-GB"/>
          </a:p>
        </p:txBody>
      </p:sp>
      <p:pic>
        <p:nvPicPr>
          <p:cNvPr id="8" name="Picture 7">
            <a:extLst>
              <a:ext uri="{FF2B5EF4-FFF2-40B4-BE49-F238E27FC236}">
                <a16:creationId xmlns:a16="http://schemas.microsoft.com/office/drawing/2014/main" id="{B6B9181D-D33F-CA4B-B2B9-9CDA6D722AC0}"/>
              </a:ext>
            </a:extLst>
          </p:cNvPr>
          <p:cNvPicPr>
            <a:picLocks noChangeAspect="1"/>
          </p:cNvPicPr>
          <p:nvPr userDrawn="1"/>
        </p:nvPicPr>
        <p:blipFill>
          <a:blip r:embed="rId2"/>
          <a:stretch>
            <a:fillRect/>
          </a:stretch>
        </p:blipFill>
        <p:spPr>
          <a:xfrm>
            <a:off x="720000" y="6424258"/>
            <a:ext cx="1850665" cy="118443"/>
          </a:xfrm>
          <a:prstGeom prst="rect">
            <a:avLst/>
          </a:prstGeom>
        </p:spPr>
      </p:pic>
      <p:sp>
        <p:nvSpPr>
          <p:cNvPr id="9" name="Rectangle 8">
            <a:extLst>
              <a:ext uri="{FF2B5EF4-FFF2-40B4-BE49-F238E27FC236}">
                <a16:creationId xmlns:a16="http://schemas.microsoft.com/office/drawing/2014/main" id="{C217BB90-548C-5F44-9CCF-3D8FECBFF29D}"/>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Text Placeholder 4">
            <a:extLst>
              <a:ext uri="{FF2B5EF4-FFF2-40B4-BE49-F238E27FC236}">
                <a16:creationId xmlns:a16="http://schemas.microsoft.com/office/drawing/2014/main" id="{BE3F6B9D-A50B-8749-80FA-2C9350B60199}"/>
              </a:ext>
            </a:extLst>
          </p:cNvPr>
          <p:cNvSpPr>
            <a:spLocks noGrp="1"/>
          </p:cNvSpPr>
          <p:nvPr>
            <p:ph type="body" sz="quarter" idx="14" hasCustomPrompt="1"/>
          </p:nvPr>
        </p:nvSpPr>
        <p:spPr>
          <a:xfrm>
            <a:off x="10677600" y="363600"/>
            <a:ext cx="1126800" cy="792000"/>
          </a:xfrm>
          <a:blipFill>
            <a:blip r:embed="rId3"/>
            <a:stretch>
              <a:fillRect/>
            </a:stretch>
          </a:blipFill>
        </p:spPr>
        <p:txBody>
          <a:bodyPr/>
          <a:lstStyle>
            <a:lvl1pPr marL="0" indent="0">
              <a:buNone/>
              <a:defRPr/>
            </a:lvl1pPr>
          </a:lstStyle>
          <a:p>
            <a:pPr lvl="0"/>
            <a:r>
              <a:rPr lang="en-US"/>
              <a:t> </a:t>
            </a:r>
            <a:endParaRPr lang="en-GB"/>
          </a:p>
        </p:txBody>
      </p:sp>
    </p:spTree>
    <p:extLst>
      <p:ext uri="{BB962C8B-B14F-4D97-AF65-F5344CB8AC3E}">
        <p14:creationId xmlns:p14="http://schemas.microsoft.com/office/powerpoint/2010/main" val="14267567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 blue background">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711A0B1D-523E-3643-8D18-C48F29FD37F9}"/>
              </a:ext>
            </a:extLst>
          </p:cNvPr>
          <p:cNvSpPr/>
          <p:nvPr userDrawn="1"/>
        </p:nvSpPr>
        <p:spPr>
          <a:xfrm>
            <a:off x="0" y="1"/>
            <a:ext cx="12192000" cy="60902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1" name="Picture 10">
            <a:extLst>
              <a:ext uri="{FF2B5EF4-FFF2-40B4-BE49-F238E27FC236}">
                <a16:creationId xmlns:a16="http://schemas.microsoft.com/office/drawing/2014/main" id="{E18DD819-3839-D14E-982F-1E236F8FD41B}"/>
              </a:ext>
            </a:extLst>
          </p:cNvPr>
          <p:cNvPicPr>
            <a:picLocks noChangeAspect="1"/>
          </p:cNvPicPr>
          <p:nvPr userDrawn="1"/>
        </p:nvPicPr>
        <p:blipFill>
          <a:blip r:embed="rId2"/>
          <a:stretch>
            <a:fillRect/>
          </a:stretch>
        </p:blipFill>
        <p:spPr>
          <a:xfrm>
            <a:off x="10677600" y="365078"/>
            <a:ext cx="1126699" cy="792404"/>
          </a:xfrm>
          <a:prstGeom prst="rect">
            <a:avLst/>
          </a:prstGeom>
        </p:spPr>
      </p:pic>
      <p:sp>
        <p:nvSpPr>
          <p:cNvPr id="2" name="Title 1">
            <a:extLst>
              <a:ext uri="{FF2B5EF4-FFF2-40B4-BE49-F238E27FC236}">
                <a16:creationId xmlns:a16="http://schemas.microsoft.com/office/drawing/2014/main" id="{B721248D-5D42-A244-9FC8-52C582637376}"/>
              </a:ext>
            </a:extLst>
          </p:cNvPr>
          <p:cNvSpPr>
            <a:spLocks noGrp="1"/>
          </p:cNvSpPr>
          <p:nvPr>
            <p:ph type="ctrTitle"/>
          </p:nvPr>
        </p:nvSpPr>
        <p:spPr>
          <a:xfrm>
            <a:off x="719999" y="3529071"/>
            <a:ext cx="7832873" cy="1544003"/>
          </a:xfrm>
        </p:spPr>
        <p:txBody>
          <a:bodyPr anchor="b" anchorCtr="0"/>
          <a:lstStyle>
            <a:lvl1pPr algn="l">
              <a:lnSpc>
                <a:spcPts val="4000"/>
              </a:lnSpc>
              <a:defRPr sz="3400" u="sng" baseline="0">
                <a:solidFill>
                  <a:schemeClr val="bg1"/>
                </a:solidFill>
                <a:uFill>
                  <a:solidFill>
                    <a:schemeClr val="accent3"/>
                  </a:solidFill>
                </a:uFill>
              </a:defRPr>
            </a:lvl1pPr>
          </a:lstStyle>
          <a:p>
            <a:r>
              <a:rPr lang="en-US"/>
              <a:t>Click to edit Master title style</a:t>
            </a:r>
            <a:endParaRPr lang="en-GB"/>
          </a:p>
        </p:txBody>
      </p:sp>
      <p:sp>
        <p:nvSpPr>
          <p:cNvPr id="6" name="Slide Number Placeholder 5">
            <a:extLst>
              <a:ext uri="{FF2B5EF4-FFF2-40B4-BE49-F238E27FC236}">
                <a16:creationId xmlns:a16="http://schemas.microsoft.com/office/drawing/2014/main" id="{69AD402E-2DD2-2E4F-B843-0F95542493FD}"/>
              </a:ext>
            </a:extLst>
          </p:cNvPr>
          <p:cNvSpPr>
            <a:spLocks noGrp="1"/>
          </p:cNvSpPr>
          <p:nvPr>
            <p:ph type="sldNum" sz="quarter" idx="12"/>
          </p:nvPr>
        </p:nvSpPr>
        <p:spPr/>
        <p:txBody>
          <a:bodyPr/>
          <a:lstStyle/>
          <a:p>
            <a:fld id="{98FF217E-B86F-EA42-9607-BE163228A213}" type="slidenum">
              <a:t>‹#›</a:t>
            </a:fld>
            <a:endParaRPr lang="en-GB"/>
          </a:p>
        </p:txBody>
      </p:sp>
      <p:pic>
        <p:nvPicPr>
          <p:cNvPr id="8" name="Picture 7">
            <a:extLst>
              <a:ext uri="{FF2B5EF4-FFF2-40B4-BE49-F238E27FC236}">
                <a16:creationId xmlns:a16="http://schemas.microsoft.com/office/drawing/2014/main" id="{B6B9181D-D33F-CA4B-B2B9-9CDA6D722AC0}"/>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9" name="Rectangle 8">
            <a:extLst>
              <a:ext uri="{FF2B5EF4-FFF2-40B4-BE49-F238E27FC236}">
                <a16:creationId xmlns:a16="http://schemas.microsoft.com/office/drawing/2014/main" id="{C217BB90-548C-5F44-9CCF-3D8FECBFF29D}"/>
              </a:ext>
            </a:extLst>
          </p:cNvPr>
          <p:cNvSpPr/>
          <p:nvPr userDrawn="1"/>
        </p:nvSpPr>
        <p:spPr>
          <a:xfrm>
            <a:off x="0" y="6090289"/>
            <a:ext cx="12192000" cy="1835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21389213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White text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4A653-8FDE-5F49-ADAB-C03A5162F4A8}"/>
              </a:ext>
            </a:extLst>
          </p:cNvPr>
          <p:cNvSpPr>
            <a:spLocks noGrp="1"/>
          </p:cNvSpPr>
          <p:nvPr>
            <p:ph type="title"/>
          </p:nvPr>
        </p:nvSpPr>
        <p:spPr>
          <a:xfrm>
            <a:off x="720000" y="288000"/>
            <a:ext cx="9000000" cy="936000"/>
          </a:xfrm>
        </p:spPr>
        <p:txBody>
          <a:bodyPr lIns="0" tIns="0" rIns="0" bIns="0" anchor="b" anchorCtr="0">
            <a:noAutofit/>
          </a:bodyPr>
          <a:lstStyle>
            <a:lvl1pPr>
              <a:lnSpc>
                <a:spcPts val="3000"/>
              </a:lnSpc>
              <a:defRPr sz="2300" b="1" u="sng" baseline="0">
                <a:solidFill>
                  <a:schemeClr val="accent1"/>
                </a:solidFill>
                <a:uFill>
                  <a:solidFill>
                    <a:schemeClr val="accent2"/>
                  </a:solidFill>
                </a:u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294A475-A348-374D-B18C-118C5AEDBA1E}"/>
              </a:ext>
            </a:extLst>
          </p:cNvPr>
          <p:cNvSpPr>
            <a:spLocks noGrp="1"/>
          </p:cNvSpPr>
          <p:nvPr>
            <p:ph idx="1"/>
          </p:nvPr>
        </p:nvSpPr>
        <p:spPr>
          <a:xfrm>
            <a:off x="720000" y="1800000"/>
            <a:ext cx="11083554" cy="3960000"/>
          </a:xfrm>
        </p:spPr>
        <p:txBody>
          <a:bodyPr lIns="0" tIns="0" rIns="0" bIns="0">
            <a:noAutofit/>
          </a:bodyPr>
          <a:lstStyle>
            <a:lvl1pPr marL="0" indent="0">
              <a:lnSpc>
                <a:spcPts val="2200"/>
              </a:lnSpc>
              <a:spcBef>
                <a:spcPts val="800"/>
              </a:spcBef>
              <a:buClr>
                <a:schemeClr val="accent2"/>
              </a:buClr>
              <a:buNone/>
              <a:defRPr sz="1900" b="1">
                <a:solidFill>
                  <a:schemeClr val="tx2"/>
                </a:solidFill>
              </a:defRPr>
            </a:lvl1pPr>
            <a:lvl2pPr marL="7938" indent="0">
              <a:lnSpc>
                <a:spcPts val="2200"/>
              </a:lnSpc>
              <a:buClr>
                <a:schemeClr val="accent2"/>
              </a:buClr>
              <a:buNone/>
              <a:tabLst/>
              <a:defRPr sz="1900"/>
            </a:lvl2pPr>
            <a:lvl3pPr marL="266700" indent="-258763">
              <a:lnSpc>
                <a:spcPts val="2200"/>
              </a:lnSpc>
              <a:buClr>
                <a:schemeClr val="accent4"/>
              </a:buClr>
              <a:buFont typeface="Arial" panose="020B0604020202020204" pitchFamily="34" charset="0"/>
              <a:buChar char="•"/>
              <a:tabLst/>
              <a:defRPr sz="1900"/>
            </a:lvl3pPr>
            <a:lvl4pPr marL="533400" indent="-266700">
              <a:lnSpc>
                <a:spcPts val="2200"/>
              </a:lnSpc>
              <a:buClr>
                <a:schemeClr val="accent4"/>
              </a:buClr>
              <a:tabLst/>
              <a:defRPr sz="1900"/>
            </a:lvl4pPr>
            <a:lvl5pPr marL="846138" indent="-266700">
              <a:lnSpc>
                <a:spcPts val="2200"/>
              </a:lnSpc>
              <a:buClr>
                <a:schemeClr val="accent4"/>
              </a:buClr>
              <a:tabLst/>
              <a:defRPr sz="1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25279A15-C8A2-5C4C-98ED-9E626137ADCD}"/>
              </a:ext>
            </a:extLst>
          </p:cNvPr>
          <p:cNvSpPr>
            <a:spLocks noGrp="1"/>
          </p:cNvSpPr>
          <p:nvPr>
            <p:ph type="sldNum" sz="quarter" idx="12"/>
          </p:nvPr>
        </p:nvSpPr>
        <p:spPr>
          <a:xfrm>
            <a:off x="10677600" y="6320870"/>
            <a:ext cx="1125954" cy="360000"/>
          </a:xfrm>
        </p:spPr>
        <p:txBody>
          <a:bodyPr lIns="0" tIns="0" rIns="0" bIns="0"/>
          <a:lstStyle>
            <a:lvl1pPr algn="l">
              <a:defRPr sz="1600">
                <a:solidFill>
                  <a:schemeClr val="accent1"/>
                </a:solidFill>
              </a:defRPr>
            </a:lvl1pPr>
          </a:lstStyle>
          <a:p>
            <a:fld id="{98FF217E-B86F-EA42-9607-BE163228A213}" type="slidenum">
              <a:rPr lang="en-GB"/>
              <a:pPr/>
              <a:t>‹#›</a:t>
            </a:fld>
            <a:endParaRPr lang="en-GB"/>
          </a:p>
        </p:txBody>
      </p:sp>
      <p:pic>
        <p:nvPicPr>
          <p:cNvPr id="10" name="Picture 9">
            <a:extLst>
              <a:ext uri="{FF2B5EF4-FFF2-40B4-BE49-F238E27FC236}">
                <a16:creationId xmlns:a16="http://schemas.microsoft.com/office/drawing/2014/main" id="{C8B72161-520D-2C4A-B03B-980C579F6291}"/>
              </a:ext>
            </a:extLst>
          </p:cNvPr>
          <p:cNvPicPr>
            <a:picLocks noChangeAspect="1"/>
          </p:cNvPicPr>
          <p:nvPr userDrawn="1"/>
        </p:nvPicPr>
        <p:blipFill>
          <a:blip r:embed="rId2"/>
          <a:stretch>
            <a:fillRect/>
          </a:stretch>
        </p:blipFill>
        <p:spPr>
          <a:xfrm>
            <a:off x="10676854" y="365078"/>
            <a:ext cx="1126700" cy="792404"/>
          </a:xfrm>
          <a:prstGeom prst="rect">
            <a:avLst/>
          </a:prstGeom>
        </p:spPr>
      </p:pic>
      <p:pic>
        <p:nvPicPr>
          <p:cNvPr id="12" name="Picture 11">
            <a:extLst>
              <a:ext uri="{FF2B5EF4-FFF2-40B4-BE49-F238E27FC236}">
                <a16:creationId xmlns:a16="http://schemas.microsoft.com/office/drawing/2014/main" id="{5DA23EE6-B4BB-8645-9FAA-4BE374001DC1}"/>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13" name="Rectangle 12">
            <a:extLst>
              <a:ext uri="{FF2B5EF4-FFF2-40B4-BE49-F238E27FC236}">
                <a16:creationId xmlns:a16="http://schemas.microsoft.com/office/drawing/2014/main" id="{FF62AA56-DB8A-7C4D-A8F3-2391B77030A2}"/>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3262947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Grey text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03621A0-B3EB-684D-AE09-E7151CA08E4F}"/>
              </a:ext>
            </a:extLst>
          </p:cNvPr>
          <p:cNvSpPr/>
          <p:nvPr userDrawn="1"/>
        </p:nvSpPr>
        <p:spPr>
          <a:xfrm>
            <a:off x="0" y="1"/>
            <a:ext cx="12192000" cy="60902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3E34A653-8FDE-5F49-ADAB-C03A5162F4A8}"/>
              </a:ext>
            </a:extLst>
          </p:cNvPr>
          <p:cNvSpPr>
            <a:spLocks noGrp="1"/>
          </p:cNvSpPr>
          <p:nvPr>
            <p:ph type="title"/>
          </p:nvPr>
        </p:nvSpPr>
        <p:spPr>
          <a:xfrm>
            <a:off x="720000" y="288000"/>
            <a:ext cx="9000000" cy="936000"/>
          </a:xfrm>
        </p:spPr>
        <p:txBody>
          <a:bodyPr lIns="0" tIns="0" rIns="0" bIns="0" anchor="b" anchorCtr="0">
            <a:noAutofit/>
          </a:bodyPr>
          <a:lstStyle>
            <a:lvl1pPr>
              <a:lnSpc>
                <a:spcPts val="3000"/>
              </a:lnSpc>
              <a:defRPr sz="2300" b="1" u="sng" baseline="0">
                <a:solidFill>
                  <a:schemeClr val="accent1"/>
                </a:solidFill>
                <a:uFill>
                  <a:solidFill>
                    <a:schemeClr val="accent2"/>
                  </a:solidFill>
                </a:u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294A475-A348-374D-B18C-118C5AEDBA1E}"/>
              </a:ext>
            </a:extLst>
          </p:cNvPr>
          <p:cNvSpPr>
            <a:spLocks noGrp="1"/>
          </p:cNvSpPr>
          <p:nvPr>
            <p:ph idx="1"/>
          </p:nvPr>
        </p:nvSpPr>
        <p:spPr>
          <a:xfrm>
            <a:off x="720000" y="1800000"/>
            <a:ext cx="11083554" cy="3960000"/>
          </a:xfrm>
        </p:spPr>
        <p:txBody>
          <a:bodyPr lIns="0" tIns="0" rIns="0" bIns="0">
            <a:noAutofit/>
          </a:bodyPr>
          <a:lstStyle>
            <a:lvl1pPr marL="0" indent="0">
              <a:lnSpc>
                <a:spcPts val="2200"/>
              </a:lnSpc>
              <a:spcBef>
                <a:spcPts val="800"/>
              </a:spcBef>
              <a:buClr>
                <a:schemeClr val="accent2"/>
              </a:buClr>
              <a:buNone/>
              <a:defRPr sz="1900" b="1">
                <a:solidFill>
                  <a:schemeClr val="tx2"/>
                </a:solidFill>
              </a:defRPr>
            </a:lvl1pPr>
            <a:lvl2pPr marL="7938" indent="0">
              <a:lnSpc>
                <a:spcPts val="2200"/>
              </a:lnSpc>
              <a:buClr>
                <a:schemeClr val="accent2"/>
              </a:buClr>
              <a:buNone/>
              <a:tabLst/>
              <a:defRPr sz="1900"/>
            </a:lvl2pPr>
            <a:lvl3pPr marL="266700" indent="-258763">
              <a:lnSpc>
                <a:spcPts val="2200"/>
              </a:lnSpc>
              <a:buClr>
                <a:schemeClr val="accent4"/>
              </a:buClr>
              <a:buFont typeface="Arial" panose="020B0604020202020204" pitchFamily="34" charset="0"/>
              <a:buChar char="•"/>
              <a:tabLst/>
              <a:defRPr sz="1900"/>
            </a:lvl3pPr>
            <a:lvl4pPr marL="533400" indent="-266700">
              <a:lnSpc>
                <a:spcPts val="2200"/>
              </a:lnSpc>
              <a:buClr>
                <a:schemeClr val="accent4"/>
              </a:buClr>
              <a:tabLst/>
              <a:defRPr sz="1900"/>
            </a:lvl4pPr>
            <a:lvl5pPr marL="846138" indent="-266700">
              <a:lnSpc>
                <a:spcPts val="2200"/>
              </a:lnSpc>
              <a:buClr>
                <a:schemeClr val="accent4"/>
              </a:buClr>
              <a:tabLst/>
              <a:defRPr sz="19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25279A15-C8A2-5C4C-98ED-9E626137ADCD}"/>
              </a:ext>
            </a:extLst>
          </p:cNvPr>
          <p:cNvSpPr>
            <a:spLocks noGrp="1"/>
          </p:cNvSpPr>
          <p:nvPr>
            <p:ph type="sldNum" sz="quarter" idx="12"/>
          </p:nvPr>
        </p:nvSpPr>
        <p:spPr>
          <a:xfrm>
            <a:off x="10677600" y="6320870"/>
            <a:ext cx="1125954" cy="360000"/>
          </a:xfrm>
        </p:spPr>
        <p:txBody>
          <a:bodyPr lIns="0" tIns="0" rIns="0" bIns="0"/>
          <a:lstStyle>
            <a:lvl1pPr algn="l">
              <a:defRPr sz="1600">
                <a:solidFill>
                  <a:schemeClr val="accent1"/>
                </a:solidFill>
              </a:defRPr>
            </a:lvl1pPr>
          </a:lstStyle>
          <a:p>
            <a:fld id="{98FF217E-B86F-EA42-9607-BE163228A213}" type="slidenum">
              <a:rPr lang="en-GB"/>
              <a:pPr/>
              <a:t>‹#›</a:t>
            </a:fld>
            <a:endParaRPr lang="en-GB"/>
          </a:p>
        </p:txBody>
      </p:sp>
      <p:pic>
        <p:nvPicPr>
          <p:cNvPr id="10" name="Picture 9">
            <a:extLst>
              <a:ext uri="{FF2B5EF4-FFF2-40B4-BE49-F238E27FC236}">
                <a16:creationId xmlns:a16="http://schemas.microsoft.com/office/drawing/2014/main" id="{C8B72161-520D-2C4A-B03B-980C579F6291}"/>
              </a:ext>
            </a:extLst>
          </p:cNvPr>
          <p:cNvPicPr>
            <a:picLocks noChangeAspect="1"/>
          </p:cNvPicPr>
          <p:nvPr userDrawn="1"/>
        </p:nvPicPr>
        <p:blipFill>
          <a:blip r:embed="rId2"/>
          <a:stretch>
            <a:fillRect/>
          </a:stretch>
        </p:blipFill>
        <p:spPr>
          <a:xfrm>
            <a:off x="10676854" y="365078"/>
            <a:ext cx="1126700" cy="792404"/>
          </a:xfrm>
          <a:prstGeom prst="rect">
            <a:avLst/>
          </a:prstGeom>
        </p:spPr>
      </p:pic>
      <p:pic>
        <p:nvPicPr>
          <p:cNvPr id="12" name="Picture 11">
            <a:extLst>
              <a:ext uri="{FF2B5EF4-FFF2-40B4-BE49-F238E27FC236}">
                <a16:creationId xmlns:a16="http://schemas.microsoft.com/office/drawing/2014/main" id="{5DA23EE6-B4BB-8645-9FAA-4BE374001DC1}"/>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13" name="Rectangle 12">
            <a:extLst>
              <a:ext uri="{FF2B5EF4-FFF2-40B4-BE49-F238E27FC236}">
                <a16:creationId xmlns:a16="http://schemas.microsoft.com/office/drawing/2014/main" id="{FF62AA56-DB8A-7C4D-A8F3-2391B77030A2}"/>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614652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obj" preserve="1">
  <p:cSld name="Three columns white backgroun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34A653-8FDE-5F49-ADAB-C03A5162F4A8}"/>
              </a:ext>
            </a:extLst>
          </p:cNvPr>
          <p:cNvSpPr>
            <a:spLocks noGrp="1"/>
          </p:cNvSpPr>
          <p:nvPr>
            <p:ph type="title"/>
          </p:nvPr>
        </p:nvSpPr>
        <p:spPr>
          <a:xfrm>
            <a:off x="720000" y="288000"/>
            <a:ext cx="9000000" cy="936000"/>
          </a:xfrm>
        </p:spPr>
        <p:txBody>
          <a:bodyPr lIns="0" tIns="0" rIns="0" bIns="0" anchor="b" anchorCtr="0">
            <a:noAutofit/>
          </a:bodyPr>
          <a:lstStyle>
            <a:lvl1pPr>
              <a:lnSpc>
                <a:spcPts val="3000"/>
              </a:lnSpc>
              <a:defRPr sz="2300" b="1" u="sng" baseline="0">
                <a:solidFill>
                  <a:schemeClr val="accent1"/>
                </a:solidFill>
                <a:uFill>
                  <a:solidFill>
                    <a:schemeClr val="accent2"/>
                  </a:solidFill>
                </a:u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294A475-A348-374D-B18C-118C5AEDBA1E}"/>
              </a:ext>
            </a:extLst>
          </p:cNvPr>
          <p:cNvSpPr>
            <a:spLocks noGrp="1"/>
          </p:cNvSpPr>
          <p:nvPr>
            <p:ph idx="1"/>
          </p:nvPr>
        </p:nvSpPr>
        <p:spPr>
          <a:xfrm>
            <a:off x="720000" y="1800000"/>
            <a:ext cx="11083554" cy="3960000"/>
          </a:xfrm>
        </p:spPr>
        <p:txBody>
          <a:bodyPr lIns="0" tIns="0" rIns="0" bIns="0" numCol="3" spcCol="108000">
            <a:noAutofit/>
          </a:bodyPr>
          <a:lstStyle>
            <a:lvl1pPr marL="0" indent="0">
              <a:lnSpc>
                <a:spcPct val="110000"/>
              </a:lnSpc>
              <a:spcBef>
                <a:spcPts val="600"/>
              </a:spcBef>
              <a:buClr>
                <a:schemeClr val="accent2"/>
              </a:buClr>
              <a:buNone/>
              <a:defRPr sz="1300" b="1">
                <a:solidFill>
                  <a:schemeClr val="tx2"/>
                </a:solidFill>
              </a:defRPr>
            </a:lvl1pPr>
            <a:lvl2pPr marL="7938" indent="0">
              <a:lnSpc>
                <a:spcPct val="110000"/>
              </a:lnSpc>
              <a:spcBef>
                <a:spcPts val="200"/>
              </a:spcBef>
              <a:buClr>
                <a:schemeClr val="accent2"/>
              </a:buClr>
              <a:buNone/>
              <a:tabLst/>
              <a:defRPr sz="1300"/>
            </a:lvl2pPr>
            <a:lvl3pPr marL="182563" indent="-174625">
              <a:lnSpc>
                <a:spcPct val="110000"/>
              </a:lnSpc>
              <a:spcBef>
                <a:spcPts val="200"/>
              </a:spcBef>
              <a:buClr>
                <a:schemeClr val="accent4"/>
              </a:buClr>
              <a:buFont typeface="Arial" panose="020B0604020202020204" pitchFamily="34" charset="0"/>
              <a:buChar char="•"/>
              <a:tabLst/>
              <a:defRPr sz="1300"/>
            </a:lvl3pPr>
            <a:lvl4pPr marL="404813" indent="-176213">
              <a:lnSpc>
                <a:spcPct val="110000"/>
              </a:lnSpc>
              <a:spcBef>
                <a:spcPts val="200"/>
              </a:spcBef>
              <a:buClr>
                <a:schemeClr val="accent4"/>
              </a:buClr>
              <a:tabLst/>
              <a:defRPr sz="1300"/>
            </a:lvl4pPr>
            <a:lvl5pPr marL="625475" indent="-174625">
              <a:lnSpc>
                <a:spcPct val="110000"/>
              </a:lnSpc>
              <a:spcBef>
                <a:spcPts val="200"/>
              </a:spcBef>
              <a:buClr>
                <a:schemeClr val="accent4"/>
              </a:buClr>
              <a:tabLst/>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25279A15-C8A2-5C4C-98ED-9E626137ADCD}"/>
              </a:ext>
            </a:extLst>
          </p:cNvPr>
          <p:cNvSpPr>
            <a:spLocks noGrp="1"/>
          </p:cNvSpPr>
          <p:nvPr>
            <p:ph type="sldNum" sz="quarter" idx="12"/>
          </p:nvPr>
        </p:nvSpPr>
        <p:spPr>
          <a:xfrm>
            <a:off x="10677600" y="6320870"/>
            <a:ext cx="1125954" cy="360000"/>
          </a:xfrm>
        </p:spPr>
        <p:txBody>
          <a:bodyPr lIns="0" tIns="0" rIns="0" bIns="0"/>
          <a:lstStyle>
            <a:lvl1pPr algn="l">
              <a:defRPr sz="1600">
                <a:solidFill>
                  <a:schemeClr val="accent1"/>
                </a:solidFill>
              </a:defRPr>
            </a:lvl1pPr>
          </a:lstStyle>
          <a:p>
            <a:fld id="{98FF217E-B86F-EA42-9607-BE163228A213}" type="slidenum">
              <a:rPr lang="en-GB"/>
              <a:pPr/>
              <a:t>‹#›</a:t>
            </a:fld>
            <a:endParaRPr lang="en-GB"/>
          </a:p>
        </p:txBody>
      </p:sp>
      <p:pic>
        <p:nvPicPr>
          <p:cNvPr id="10" name="Picture 9">
            <a:extLst>
              <a:ext uri="{FF2B5EF4-FFF2-40B4-BE49-F238E27FC236}">
                <a16:creationId xmlns:a16="http://schemas.microsoft.com/office/drawing/2014/main" id="{C8B72161-520D-2C4A-B03B-980C579F6291}"/>
              </a:ext>
            </a:extLst>
          </p:cNvPr>
          <p:cNvPicPr>
            <a:picLocks noChangeAspect="1"/>
          </p:cNvPicPr>
          <p:nvPr userDrawn="1"/>
        </p:nvPicPr>
        <p:blipFill>
          <a:blip r:embed="rId2"/>
          <a:stretch>
            <a:fillRect/>
          </a:stretch>
        </p:blipFill>
        <p:spPr>
          <a:xfrm>
            <a:off x="10676854" y="365078"/>
            <a:ext cx="1126700" cy="792404"/>
          </a:xfrm>
          <a:prstGeom prst="rect">
            <a:avLst/>
          </a:prstGeom>
        </p:spPr>
      </p:pic>
      <p:pic>
        <p:nvPicPr>
          <p:cNvPr id="12" name="Picture 11">
            <a:extLst>
              <a:ext uri="{FF2B5EF4-FFF2-40B4-BE49-F238E27FC236}">
                <a16:creationId xmlns:a16="http://schemas.microsoft.com/office/drawing/2014/main" id="{5DA23EE6-B4BB-8645-9FAA-4BE374001DC1}"/>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13" name="Rectangle 12">
            <a:extLst>
              <a:ext uri="{FF2B5EF4-FFF2-40B4-BE49-F238E27FC236}">
                <a16:creationId xmlns:a16="http://schemas.microsoft.com/office/drawing/2014/main" id="{FF62AA56-DB8A-7C4D-A8F3-2391B77030A2}"/>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504713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 preserve="1">
  <p:cSld name="Three columns grey backgroun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D70D81AC-089D-5F48-AA68-F1E3BC03B92B}"/>
              </a:ext>
            </a:extLst>
          </p:cNvPr>
          <p:cNvSpPr/>
          <p:nvPr userDrawn="1"/>
        </p:nvSpPr>
        <p:spPr>
          <a:xfrm>
            <a:off x="0" y="1"/>
            <a:ext cx="12192000" cy="609028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a:extLst>
              <a:ext uri="{FF2B5EF4-FFF2-40B4-BE49-F238E27FC236}">
                <a16:creationId xmlns:a16="http://schemas.microsoft.com/office/drawing/2014/main" id="{3E34A653-8FDE-5F49-ADAB-C03A5162F4A8}"/>
              </a:ext>
            </a:extLst>
          </p:cNvPr>
          <p:cNvSpPr>
            <a:spLocks noGrp="1"/>
          </p:cNvSpPr>
          <p:nvPr>
            <p:ph type="title"/>
          </p:nvPr>
        </p:nvSpPr>
        <p:spPr>
          <a:xfrm>
            <a:off x="720000" y="288000"/>
            <a:ext cx="9000000" cy="936000"/>
          </a:xfrm>
        </p:spPr>
        <p:txBody>
          <a:bodyPr lIns="0" tIns="0" rIns="0" bIns="0" anchor="b" anchorCtr="0">
            <a:noAutofit/>
          </a:bodyPr>
          <a:lstStyle>
            <a:lvl1pPr>
              <a:lnSpc>
                <a:spcPts val="3000"/>
              </a:lnSpc>
              <a:defRPr sz="2300" b="1" u="sng" baseline="0">
                <a:solidFill>
                  <a:schemeClr val="accent1"/>
                </a:solidFill>
                <a:uFill>
                  <a:solidFill>
                    <a:schemeClr val="accent2"/>
                  </a:solidFill>
                </a:uFill>
              </a:defRPr>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5294A475-A348-374D-B18C-118C5AEDBA1E}"/>
              </a:ext>
            </a:extLst>
          </p:cNvPr>
          <p:cNvSpPr>
            <a:spLocks noGrp="1"/>
          </p:cNvSpPr>
          <p:nvPr>
            <p:ph idx="1"/>
          </p:nvPr>
        </p:nvSpPr>
        <p:spPr>
          <a:xfrm>
            <a:off x="720000" y="1800000"/>
            <a:ext cx="11083554" cy="3960000"/>
          </a:xfrm>
        </p:spPr>
        <p:txBody>
          <a:bodyPr lIns="0" tIns="0" rIns="0" bIns="0" numCol="3" spcCol="108000">
            <a:noAutofit/>
          </a:bodyPr>
          <a:lstStyle>
            <a:lvl1pPr marL="0" indent="0">
              <a:lnSpc>
                <a:spcPct val="110000"/>
              </a:lnSpc>
              <a:spcBef>
                <a:spcPts val="600"/>
              </a:spcBef>
              <a:buClr>
                <a:schemeClr val="accent2"/>
              </a:buClr>
              <a:buNone/>
              <a:defRPr sz="1300" b="1">
                <a:solidFill>
                  <a:schemeClr val="tx2"/>
                </a:solidFill>
              </a:defRPr>
            </a:lvl1pPr>
            <a:lvl2pPr marL="7938" indent="0">
              <a:lnSpc>
                <a:spcPct val="110000"/>
              </a:lnSpc>
              <a:spcBef>
                <a:spcPts val="200"/>
              </a:spcBef>
              <a:buClr>
                <a:schemeClr val="accent2"/>
              </a:buClr>
              <a:buNone/>
              <a:tabLst/>
              <a:defRPr sz="1300"/>
            </a:lvl2pPr>
            <a:lvl3pPr marL="182563" indent="-174625">
              <a:lnSpc>
                <a:spcPct val="110000"/>
              </a:lnSpc>
              <a:spcBef>
                <a:spcPts val="200"/>
              </a:spcBef>
              <a:buClr>
                <a:schemeClr val="accent4"/>
              </a:buClr>
              <a:buFont typeface="Arial" panose="020B0604020202020204" pitchFamily="34" charset="0"/>
              <a:buChar char="•"/>
              <a:tabLst/>
              <a:defRPr sz="1300"/>
            </a:lvl3pPr>
            <a:lvl4pPr marL="404813" indent="-176213">
              <a:lnSpc>
                <a:spcPct val="110000"/>
              </a:lnSpc>
              <a:spcBef>
                <a:spcPts val="200"/>
              </a:spcBef>
              <a:buClr>
                <a:schemeClr val="accent4"/>
              </a:buClr>
              <a:tabLst/>
              <a:defRPr sz="1300"/>
            </a:lvl4pPr>
            <a:lvl5pPr marL="625475" indent="-174625">
              <a:lnSpc>
                <a:spcPct val="110000"/>
              </a:lnSpc>
              <a:spcBef>
                <a:spcPts val="200"/>
              </a:spcBef>
              <a:buClr>
                <a:schemeClr val="accent4"/>
              </a:buClr>
              <a:tabLst/>
              <a:defRPr sz="13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25279A15-C8A2-5C4C-98ED-9E626137ADCD}"/>
              </a:ext>
            </a:extLst>
          </p:cNvPr>
          <p:cNvSpPr>
            <a:spLocks noGrp="1"/>
          </p:cNvSpPr>
          <p:nvPr>
            <p:ph type="sldNum" sz="quarter" idx="12"/>
          </p:nvPr>
        </p:nvSpPr>
        <p:spPr>
          <a:xfrm>
            <a:off x="10677600" y="6320870"/>
            <a:ext cx="1125954" cy="360000"/>
          </a:xfrm>
        </p:spPr>
        <p:txBody>
          <a:bodyPr lIns="0" tIns="0" rIns="0" bIns="0"/>
          <a:lstStyle>
            <a:lvl1pPr algn="l">
              <a:defRPr sz="1600">
                <a:solidFill>
                  <a:schemeClr val="accent1"/>
                </a:solidFill>
              </a:defRPr>
            </a:lvl1pPr>
          </a:lstStyle>
          <a:p>
            <a:fld id="{98FF217E-B86F-EA42-9607-BE163228A213}" type="slidenum">
              <a:rPr lang="en-GB"/>
              <a:pPr/>
              <a:t>‹#›</a:t>
            </a:fld>
            <a:endParaRPr lang="en-GB"/>
          </a:p>
        </p:txBody>
      </p:sp>
      <p:pic>
        <p:nvPicPr>
          <p:cNvPr id="10" name="Picture 9">
            <a:extLst>
              <a:ext uri="{FF2B5EF4-FFF2-40B4-BE49-F238E27FC236}">
                <a16:creationId xmlns:a16="http://schemas.microsoft.com/office/drawing/2014/main" id="{C8B72161-520D-2C4A-B03B-980C579F6291}"/>
              </a:ext>
            </a:extLst>
          </p:cNvPr>
          <p:cNvPicPr>
            <a:picLocks noChangeAspect="1"/>
          </p:cNvPicPr>
          <p:nvPr userDrawn="1"/>
        </p:nvPicPr>
        <p:blipFill>
          <a:blip r:embed="rId2"/>
          <a:stretch>
            <a:fillRect/>
          </a:stretch>
        </p:blipFill>
        <p:spPr>
          <a:xfrm>
            <a:off x="10676854" y="365078"/>
            <a:ext cx="1126700" cy="792404"/>
          </a:xfrm>
          <a:prstGeom prst="rect">
            <a:avLst/>
          </a:prstGeom>
        </p:spPr>
      </p:pic>
      <p:pic>
        <p:nvPicPr>
          <p:cNvPr id="12" name="Picture 11">
            <a:extLst>
              <a:ext uri="{FF2B5EF4-FFF2-40B4-BE49-F238E27FC236}">
                <a16:creationId xmlns:a16="http://schemas.microsoft.com/office/drawing/2014/main" id="{5DA23EE6-B4BB-8645-9FAA-4BE374001DC1}"/>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13" name="Rectangle 12">
            <a:extLst>
              <a:ext uri="{FF2B5EF4-FFF2-40B4-BE49-F238E27FC236}">
                <a16:creationId xmlns:a16="http://schemas.microsoft.com/office/drawing/2014/main" id="{FF62AA56-DB8A-7C4D-A8F3-2391B77030A2}"/>
              </a:ext>
            </a:extLst>
          </p:cNvPr>
          <p:cNvSpPr/>
          <p:nvPr userDrawn="1"/>
        </p:nvSpPr>
        <p:spPr>
          <a:xfrm>
            <a:off x="0" y="6090289"/>
            <a:ext cx="12192000" cy="18351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3893994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End slide editable dat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1229CC56-CE9D-AC4A-88F4-E1F37208D035}"/>
              </a:ext>
            </a:extLst>
          </p:cNvPr>
          <p:cNvSpPr/>
          <p:nvPr userDrawn="1"/>
        </p:nvSpPr>
        <p:spPr>
          <a:xfrm>
            <a:off x="0" y="1"/>
            <a:ext cx="12192000" cy="609028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7" name="Picture 6">
            <a:extLst>
              <a:ext uri="{FF2B5EF4-FFF2-40B4-BE49-F238E27FC236}">
                <a16:creationId xmlns:a16="http://schemas.microsoft.com/office/drawing/2014/main" id="{7BADC050-BCFF-C545-AB53-D940716D9061}"/>
              </a:ext>
            </a:extLst>
          </p:cNvPr>
          <p:cNvPicPr>
            <a:picLocks noChangeAspect="1"/>
          </p:cNvPicPr>
          <p:nvPr userDrawn="1"/>
        </p:nvPicPr>
        <p:blipFill>
          <a:blip r:embed="rId2"/>
          <a:stretch>
            <a:fillRect/>
          </a:stretch>
        </p:blipFill>
        <p:spPr>
          <a:xfrm>
            <a:off x="720000" y="2930856"/>
            <a:ext cx="1126699" cy="792404"/>
          </a:xfrm>
          <a:prstGeom prst="rect">
            <a:avLst/>
          </a:prstGeom>
        </p:spPr>
      </p:pic>
      <p:pic>
        <p:nvPicPr>
          <p:cNvPr id="8" name="Picture 7">
            <a:extLst>
              <a:ext uri="{FF2B5EF4-FFF2-40B4-BE49-F238E27FC236}">
                <a16:creationId xmlns:a16="http://schemas.microsoft.com/office/drawing/2014/main" id="{B6B9181D-D33F-CA4B-B2B9-9CDA6D722AC0}"/>
              </a:ext>
            </a:extLst>
          </p:cNvPr>
          <p:cNvPicPr>
            <a:picLocks noChangeAspect="1"/>
          </p:cNvPicPr>
          <p:nvPr userDrawn="1"/>
        </p:nvPicPr>
        <p:blipFill>
          <a:blip r:embed="rId3"/>
          <a:stretch>
            <a:fillRect/>
          </a:stretch>
        </p:blipFill>
        <p:spPr>
          <a:xfrm>
            <a:off x="720000" y="6424258"/>
            <a:ext cx="1850665" cy="118443"/>
          </a:xfrm>
          <a:prstGeom prst="rect">
            <a:avLst/>
          </a:prstGeom>
        </p:spPr>
      </p:pic>
      <p:sp>
        <p:nvSpPr>
          <p:cNvPr id="9" name="Rectangle 8">
            <a:extLst>
              <a:ext uri="{FF2B5EF4-FFF2-40B4-BE49-F238E27FC236}">
                <a16:creationId xmlns:a16="http://schemas.microsoft.com/office/drawing/2014/main" id="{C217BB90-548C-5F44-9CCF-3D8FECBFF29D}"/>
              </a:ext>
            </a:extLst>
          </p:cNvPr>
          <p:cNvSpPr/>
          <p:nvPr userDrawn="1"/>
        </p:nvSpPr>
        <p:spPr>
          <a:xfrm>
            <a:off x="0" y="6090289"/>
            <a:ext cx="12192000" cy="183511"/>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1" name="TextBox 10">
            <a:extLst>
              <a:ext uri="{FF2B5EF4-FFF2-40B4-BE49-F238E27FC236}">
                <a16:creationId xmlns:a16="http://schemas.microsoft.com/office/drawing/2014/main" id="{7690733C-3A1C-F541-A5D2-872F336705D9}"/>
              </a:ext>
            </a:extLst>
          </p:cNvPr>
          <p:cNvSpPr txBox="1"/>
          <p:nvPr userDrawn="1"/>
        </p:nvSpPr>
        <p:spPr>
          <a:xfrm>
            <a:off x="720000" y="4224991"/>
            <a:ext cx="2150650" cy="1154162"/>
          </a:xfrm>
          <a:prstGeom prst="rect">
            <a:avLst/>
          </a:prstGeom>
          <a:noFill/>
        </p:spPr>
        <p:txBody>
          <a:bodyPr wrap="square" lIns="0" tIns="0" rIns="0" bIns="0" rtlCol="0">
            <a:spAutoFit/>
          </a:bodyPr>
          <a:lstStyle/>
          <a:p>
            <a:r>
              <a:rPr lang="en-GB" sz="1000" b="1">
                <a:solidFill>
                  <a:schemeClr val="bg1"/>
                </a:solidFill>
              </a:rPr>
              <a:t>Energy Networks Association</a:t>
            </a:r>
          </a:p>
          <a:p>
            <a:r>
              <a:rPr lang="en-GB" sz="1000">
                <a:solidFill>
                  <a:schemeClr val="bg1"/>
                </a:solidFill>
              </a:rPr>
              <a:t>4 More London Riverside</a:t>
            </a:r>
          </a:p>
          <a:p>
            <a:r>
              <a:rPr lang="en-GB" sz="1000">
                <a:solidFill>
                  <a:schemeClr val="bg1"/>
                </a:solidFill>
              </a:rPr>
              <a:t>London SE1 2AU</a:t>
            </a:r>
          </a:p>
          <a:p>
            <a:pPr>
              <a:spcAft>
                <a:spcPts val="600"/>
              </a:spcAft>
            </a:pPr>
            <a:r>
              <a:rPr lang="en-GB" sz="1000">
                <a:solidFill>
                  <a:schemeClr val="bg1"/>
                </a:solidFill>
              </a:rPr>
              <a:t>t. +44 (0)20 7706 5100 </a:t>
            </a:r>
          </a:p>
          <a:p>
            <a:r>
              <a:rPr lang="en-GB" sz="1000">
                <a:solidFill>
                  <a:schemeClr val="bg1"/>
                </a:solidFill>
              </a:rPr>
              <a:t>    @EnergyNetworks</a:t>
            </a:r>
          </a:p>
          <a:p>
            <a:r>
              <a:rPr lang="en-GB" sz="1000" b="1">
                <a:solidFill>
                  <a:schemeClr val="accent3"/>
                </a:solidFill>
              </a:rPr>
              <a:t>energynetworks.org</a:t>
            </a:r>
          </a:p>
          <a:p>
            <a:endParaRPr lang="en-GB" sz="1000">
              <a:solidFill>
                <a:schemeClr val="bg1"/>
              </a:solidFill>
            </a:endParaRPr>
          </a:p>
        </p:txBody>
      </p:sp>
      <p:sp>
        <p:nvSpPr>
          <p:cNvPr id="12" name="TextBox 11">
            <a:extLst>
              <a:ext uri="{FF2B5EF4-FFF2-40B4-BE49-F238E27FC236}">
                <a16:creationId xmlns:a16="http://schemas.microsoft.com/office/drawing/2014/main" id="{94000841-12F3-6E47-A63B-FFE74C0CC0C8}"/>
              </a:ext>
            </a:extLst>
          </p:cNvPr>
          <p:cNvSpPr txBox="1"/>
          <p:nvPr userDrawn="1"/>
        </p:nvSpPr>
        <p:spPr>
          <a:xfrm>
            <a:off x="720000" y="5621152"/>
            <a:ext cx="4134581" cy="224677"/>
          </a:xfrm>
          <a:prstGeom prst="rect">
            <a:avLst/>
          </a:prstGeom>
          <a:noFill/>
        </p:spPr>
        <p:txBody>
          <a:bodyPr wrap="square" lIns="0" tIns="0" rIns="0" bIns="0" rtlCol="0">
            <a:spAutoFit/>
          </a:bodyPr>
          <a:lstStyle/>
          <a:p>
            <a:r>
              <a:rPr lang="en-GB" sz="730" b="0">
                <a:solidFill>
                  <a:schemeClr val="bg1"/>
                </a:solidFill>
              </a:rPr>
              <a:t>Energy Networks Association Limited is a company registered in England &amp; Wales No. 04832301</a:t>
            </a:r>
          </a:p>
          <a:p>
            <a:r>
              <a:rPr lang="en-GB" sz="730" b="0">
                <a:solidFill>
                  <a:schemeClr val="bg1"/>
                </a:solidFill>
              </a:rPr>
              <a:t>Registered office: 4 More London Riverside, London SE1 2AU</a:t>
            </a:r>
          </a:p>
        </p:txBody>
      </p:sp>
      <p:pic>
        <p:nvPicPr>
          <p:cNvPr id="14" name="Picture 13">
            <a:extLst>
              <a:ext uri="{FF2B5EF4-FFF2-40B4-BE49-F238E27FC236}">
                <a16:creationId xmlns:a16="http://schemas.microsoft.com/office/drawing/2014/main" id="{BE0176C1-3171-F14F-A2A7-072D0A4873B2}"/>
              </a:ext>
            </a:extLst>
          </p:cNvPr>
          <p:cNvPicPr>
            <a:picLocks noChangeAspect="1"/>
          </p:cNvPicPr>
          <p:nvPr userDrawn="1"/>
        </p:nvPicPr>
        <p:blipFill>
          <a:blip r:embed="rId4"/>
          <a:stretch>
            <a:fillRect/>
          </a:stretch>
        </p:blipFill>
        <p:spPr>
          <a:xfrm>
            <a:off x="720000" y="4949308"/>
            <a:ext cx="121375" cy="94403"/>
          </a:xfrm>
          <a:prstGeom prst="rect">
            <a:avLst/>
          </a:prstGeom>
        </p:spPr>
      </p:pic>
      <p:sp>
        <p:nvSpPr>
          <p:cNvPr id="3" name="Text Placeholder 2">
            <a:extLst>
              <a:ext uri="{FF2B5EF4-FFF2-40B4-BE49-F238E27FC236}">
                <a16:creationId xmlns:a16="http://schemas.microsoft.com/office/drawing/2014/main" id="{8CBF64F1-74AF-8148-922B-93C1F8B12475}"/>
              </a:ext>
            </a:extLst>
          </p:cNvPr>
          <p:cNvSpPr>
            <a:spLocks noGrp="1"/>
          </p:cNvSpPr>
          <p:nvPr>
            <p:ph type="body" sz="quarter" idx="10"/>
          </p:nvPr>
        </p:nvSpPr>
        <p:spPr>
          <a:xfrm>
            <a:off x="720000" y="5389754"/>
            <a:ext cx="1355290" cy="200013"/>
          </a:xfrm>
        </p:spPr>
        <p:txBody>
          <a:bodyPr>
            <a:noAutofit/>
          </a:bodyPr>
          <a:lstStyle>
            <a:lvl1pPr marL="0" indent="0">
              <a:lnSpc>
                <a:spcPct val="100000"/>
              </a:lnSpc>
              <a:spcBef>
                <a:spcPts val="0"/>
              </a:spcBef>
              <a:buNone/>
              <a:defRPr sz="730">
                <a:solidFill>
                  <a:schemeClr val="bg1"/>
                </a:solidFill>
              </a:defRPr>
            </a:lvl1pPr>
            <a:lvl2pPr marL="271462" indent="0">
              <a:lnSpc>
                <a:spcPct val="100000"/>
              </a:lnSpc>
              <a:spcBef>
                <a:spcPts val="0"/>
              </a:spcBef>
              <a:buNone/>
              <a:defRPr sz="730">
                <a:solidFill>
                  <a:schemeClr val="bg1"/>
                </a:solidFill>
              </a:defRPr>
            </a:lvl2pPr>
            <a:lvl3pPr marL="577850" indent="0">
              <a:lnSpc>
                <a:spcPct val="100000"/>
              </a:lnSpc>
              <a:spcBef>
                <a:spcPts val="0"/>
              </a:spcBef>
              <a:buNone/>
              <a:defRPr sz="730">
                <a:solidFill>
                  <a:schemeClr val="bg1"/>
                </a:solidFill>
              </a:defRPr>
            </a:lvl3pPr>
            <a:lvl4pPr marL="895350" indent="0">
              <a:lnSpc>
                <a:spcPct val="100000"/>
              </a:lnSpc>
              <a:spcBef>
                <a:spcPts val="0"/>
              </a:spcBef>
              <a:buNone/>
              <a:defRPr sz="730">
                <a:solidFill>
                  <a:schemeClr val="bg1"/>
                </a:solidFill>
              </a:defRPr>
            </a:lvl4pPr>
            <a:lvl5pPr marL="1155700" indent="0">
              <a:lnSpc>
                <a:spcPct val="100000"/>
              </a:lnSpc>
              <a:spcBef>
                <a:spcPts val="0"/>
              </a:spcBef>
              <a:buNone/>
              <a:defRPr sz="730">
                <a:solidFill>
                  <a:schemeClr val="bg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Tree>
    <p:extLst>
      <p:ext uri="{BB962C8B-B14F-4D97-AF65-F5344CB8AC3E}">
        <p14:creationId xmlns:p14="http://schemas.microsoft.com/office/powerpoint/2010/main" val="12093814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4DC6520-C769-8547-9F0B-AE80CB24FE1E}"/>
              </a:ext>
            </a:extLst>
          </p:cNvPr>
          <p:cNvSpPr>
            <a:spLocks noGrp="1"/>
          </p:cNvSpPr>
          <p:nvPr>
            <p:ph type="title"/>
          </p:nvPr>
        </p:nvSpPr>
        <p:spPr>
          <a:xfrm>
            <a:off x="720000" y="288000"/>
            <a:ext cx="9000000" cy="936000"/>
          </a:xfrm>
          <a:prstGeom prst="rect">
            <a:avLst/>
          </a:prstGeom>
        </p:spPr>
        <p:txBody>
          <a:bodyPr vert="horz" lIns="0" tIns="0" rIns="0" bIns="0" rtlCol="0" anchor="b" anchorCtr="0">
            <a:no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0043D08-9A52-454E-A52C-20C942309C06}"/>
              </a:ext>
            </a:extLst>
          </p:cNvPr>
          <p:cNvSpPr>
            <a:spLocks noGrp="1"/>
          </p:cNvSpPr>
          <p:nvPr>
            <p:ph type="body" idx="1"/>
          </p:nvPr>
        </p:nvSpPr>
        <p:spPr>
          <a:xfrm>
            <a:off x="720000" y="1800000"/>
            <a:ext cx="11037600" cy="3960000"/>
          </a:xfrm>
          <a:prstGeom prst="rect">
            <a:avLst/>
          </a:prstGeom>
        </p:spPr>
        <p:txBody>
          <a:bodyPr vert="horz" lIns="0" tIns="0" rIns="0" bIns="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Slide Number Placeholder 5">
            <a:extLst>
              <a:ext uri="{FF2B5EF4-FFF2-40B4-BE49-F238E27FC236}">
                <a16:creationId xmlns:a16="http://schemas.microsoft.com/office/drawing/2014/main" id="{A42453E8-E7DC-A349-95CE-E1AA0F5F33F4}"/>
              </a:ext>
            </a:extLst>
          </p:cNvPr>
          <p:cNvSpPr>
            <a:spLocks noGrp="1"/>
          </p:cNvSpPr>
          <p:nvPr>
            <p:ph type="sldNum" sz="quarter" idx="4"/>
          </p:nvPr>
        </p:nvSpPr>
        <p:spPr>
          <a:xfrm>
            <a:off x="10677600" y="6320870"/>
            <a:ext cx="1080000" cy="360000"/>
          </a:xfrm>
          <a:prstGeom prst="rect">
            <a:avLst/>
          </a:prstGeom>
        </p:spPr>
        <p:txBody>
          <a:bodyPr vert="horz" lIns="0" tIns="0" rIns="0" bIns="0" rtlCol="0" anchor="ctr"/>
          <a:lstStyle>
            <a:lvl1pPr algn="l">
              <a:defRPr sz="1600">
                <a:solidFill>
                  <a:schemeClr val="accent1"/>
                </a:solidFill>
              </a:defRPr>
            </a:lvl1pPr>
          </a:lstStyle>
          <a:p>
            <a:fld id="{98FF217E-B86F-EA42-9607-BE163228A213}" type="slidenum">
              <a:rPr lang="en-GB"/>
              <a:pPr/>
              <a:t>‹#›</a:t>
            </a:fld>
            <a:endParaRPr lang="en-GB"/>
          </a:p>
        </p:txBody>
      </p:sp>
    </p:spTree>
    <p:extLst>
      <p:ext uri="{BB962C8B-B14F-4D97-AF65-F5344CB8AC3E}">
        <p14:creationId xmlns:p14="http://schemas.microsoft.com/office/powerpoint/2010/main" val="101015306"/>
      </p:ext>
    </p:extLst>
  </p:cSld>
  <p:clrMap bg1="lt1" tx1="dk1" bg2="lt2" tx2="dk2" accent1="accent1" accent2="accent2" accent3="accent3" accent4="accent4" accent5="accent5" accent6="accent6" hlink="hlink" folHlink="folHlink"/>
  <p:sldLayoutIdLst>
    <p:sldLayoutId id="2147483653" r:id="rId1"/>
    <p:sldLayoutId id="2147483657" r:id="rId2"/>
    <p:sldLayoutId id="2147483654" r:id="rId3"/>
    <p:sldLayoutId id="2147483658" r:id="rId4"/>
    <p:sldLayoutId id="2147483650" r:id="rId5"/>
    <p:sldLayoutId id="2147483659" r:id="rId6"/>
    <p:sldLayoutId id="2147483655" r:id="rId7"/>
    <p:sldLayoutId id="2147483660" r:id="rId8"/>
    <p:sldLayoutId id="2147483656" r:id="rId9"/>
    <p:sldLayoutId id="2147483661" r:id="rId10"/>
  </p:sldLayoutIdLst>
  <p:hf hdr="0" ftr="0" dt="0"/>
  <p:txStyles>
    <p:titleStyle>
      <a:lvl1pPr algn="l" defTabSz="914400" rtl="0" eaLnBrk="1" latinLnBrk="0" hangingPunct="1">
        <a:lnSpc>
          <a:spcPct val="90000"/>
        </a:lnSpc>
        <a:spcBef>
          <a:spcPct val="0"/>
        </a:spcBef>
        <a:buNone/>
        <a:defRPr sz="2300" b="1" u="sng" kern="1200" baseline="0">
          <a:solidFill>
            <a:schemeClr val="accent1"/>
          </a:solidFill>
          <a:uFill>
            <a:solidFill>
              <a:schemeClr val="accent2"/>
            </a:solidFill>
          </a:uFill>
          <a:latin typeface="+mj-lt"/>
          <a:ea typeface="+mj-ea"/>
          <a:cs typeface="+mj-cs"/>
        </a:defRPr>
      </a:lvl1pPr>
    </p:titleStyle>
    <p:bodyStyle>
      <a:lvl1pPr marL="228600" indent="-228600" algn="l" defTabSz="914400" rtl="0" eaLnBrk="1" latinLnBrk="0" hangingPunct="1">
        <a:lnSpc>
          <a:spcPts val="2200"/>
        </a:lnSpc>
        <a:spcBef>
          <a:spcPts val="400"/>
        </a:spcBef>
        <a:buClr>
          <a:schemeClr val="accent4"/>
        </a:buClr>
        <a:buFont typeface="Arial" panose="020B0604020202020204" pitchFamily="34" charset="0"/>
        <a:buChar char="•"/>
        <a:defRPr sz="1900" kern="1200">
          <a:solidFill>
            <a:schemeClr val="tx1"/>
          </a:solidFill>
          <a:latin typeface="+mn-lt"/>
          <a:ea typeface="+mn-ea"/>
          <a:cs typeface="+mn-cs"/>
        </a:defRPr>
      </a:lvl1pPr>
      <a:lvl2pPr marL="542925" indent="-271463" algn="l" defTabSz="914400" rtl="0" eaLnBrk="1" latinLnBrk="0" hangingPunct="1">
        <a:lnSpc>
          <a:spcPts val="2200"/>
        </a:lnSpc>
        <a:spcBef>
          <a:spcPts val="400"/>
        </a:spcBef>
        <a:buClr>
          <a:schemeClr val="accent4"/>
        </a:buClr>
        <a:buFont typeface="System Font Regular"/>
        <a:buChar char="–"/>
        <a:tabLst/>
        <a:defRPr sz="1900" kern="1200">
          <a:solidFill>
            <a:schemeClr val="tx1"/>
          </a:solidFill>
          <a:latin typeface="+mn-lt"/>
          <a:ea typeface="+mn-ea"/>
          <a:cs typeface="+mn-cs"/>
        </a:defRPr>
      </a:lvl2pPr>
      <a:lvl3pPr marL="849313" indent="-271463" algn="l" defTabSz="914400" rtl="0" eaLnBrk="1" latinLnBrk="0" hangingPunct="1">
        <a:lnSpc>
          <a:spcPts val="2200"/>
        </a:lnSpc>
        <a:spcBef>
          <a:spcPts val="400"/>
        </a:spcBef>
        <a:buClr>
          <a:schemeClr val="accent4"/>
        </a:buClr>
        <a:buFont typeface="System Font Regular"/>
        <a:buChar char="–"/>
        <a:tabLst/>
        <a:defRPr sz="1900" kern="1200">
          <a:solidFill>
            <a:schemeClr val="tx1"/>
          </a:solidFill>
          <a:latin typeface="+mn-lt"/>
          <a:ea typeface="+mn-ea"/>
          <a:cs typeface="+mn-cs"/>
        </a:defRPr>
      </a:lvl3pPr>
      <a:lvl4pPr marL="1155700" indent="-260350" algn="l" defTabSz="914400" rtl="0" eaLnBrk="1" latinLnBrk="0" hangingPunct="1">
        <a:lnSpc>
          <a:spcPts val="2200"/>
        </a:lnSpc>
        <a:spcBef>
          <a:spcPts val="400"/>
        </a:spcBef>
        <a:buClr>
          <a:schemeClr val="accent4"/>
        </a:buClr>
        <a:buFont typeface="System Font Regular"/>
        <a:buChar char="–"/>
        <a:tabLst/>
        <a:defRPr sz="1900" kern="1200">
          <a:solidFill>
            <a:schemeClr val="tx1"/>
          </a:solidFill>
          <a:latin typeface="+mn-lt"/>
          <a:ea typeface="+mn-ea"/>
          <a:cs typeface="+mn-cs"/>
        </a:defRPr>
      </a:lvl4pPr>
      <a:lvl5pPr marL="1427163" indent="-271463" algn="l" defTabSz="914400" rtl="0" eaLnBrk="1" latinLnBrk="0" hangingPunct="1">
        <a:lnSpc>
          <a:spcPts val="2200"/>
        </a:lnSpc>
        <a:spcBef>
          <a:spcPts val="400"/>
        </a:spcBef>
        <a:buClr>
          <a:schemeClr val="accent4"/>
        </a:buClr>
        <a:buFont typeface="System Font Regular"/>
        <a:buChar char="–"/>
        <a:tabLst/>
        <a:defRPr sz="19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0.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0.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3" Type="http://schemas.openxmlformats.org/officeDocument/2006/relationships/hyperlink" Target="http://www.energynetworks.org/" TargetMode="External"/><Relationship Id="rId2" Type="http://schemas.openxmlformats.org/officeDocument/2006/relationships/notesSlide" Target="../notesSlides/notesSlide5.xml"/><Relationship Id="rId1" Type="http://schemas.openxmlformats.org/officeDocument/2006/relationships/slideLayout" Target="../slideLayouts/slideLayout10.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4205D0-5B81-E54C-BC9C-1A5C8306C6EA}"/>
              </a:ext>
            </a:extLst>
          </p:cNvPr>
          <p:cNvSpPr>
            <a:spLocks noGrp="1"/>
          </p:cNvSpPr>
          <p:nvPr>
            <p:ph type="ctrTitle"/>
          </p:nvPr>
        </p:nvSpPr>
        <p:spPr/>
        <p:txBody>
          <a:bodyPr/>
          <a:lstStyle/>
          <a:p>
            <a:r>
              <a:rPr lang="en-GB" dirty="0"/>
              <a:t>Energy Networks Association</a:t>
            </a:r>
          </a:p>
        </p:txBody>
      </p:sp>
      <p:sp>
        <p:nvSpPr>
          <p:cNvPr id="3" name="Subtitle 2">
            <a:extLst>
              <a:ext uri="{FF2B5EF4-FFF2-40B4-BE49-F238E27FC236}">
                <a16:creationId xmlns:a16="http://schemas.microsoft.com/office/drawing/2014/main" id="{43E9C02A-984B-4548-A0E0-6C6B462DEAEC}"/>
              </a:ext>
            </a:extLst>
          </p:cNvPr>
          <p:cNvSpPr>
            <a:spLocks noGrp="1"/>
          </p:cNvSpPr>
          <p:nvPr>
            <p:ph type="subTitle" idx="1"/>
          </p:nvPr>
        </p:nvSpPr>
        <p:spPr>
          <a:xfrm>
            <a:off x="720000" y="3434204"/>
            <a:ext cx="7832872" cy="1219076"/>
          </a:xfrm>
        </p:spPr>
        <p:txBody>
          <a:bodyPr/>
          <a:lstStyle/>
          <a:p>
            <a:r>
              <a:rPr lang="en-GB" dirty="0"/>
              <a:t>ENA TS 48-6-2 Issue 3 2026</a:t>
            </a:r>
          </a:p>
          <a:p>
            <a:r>
              <a:rPr lang="en-GB" dirty="0"/>
              <a:t>Revision Summary</a:t>
            </a:r>
          </a:p>
        </p:txBody>
      </p:sp>
      <p:sp>
        <p:nvSpPr>
          <p:cNvPr id="4" name="Slide Number Placeholder 3">
            <a:extLst>
              <a:ext uri="{FF2B5EF4-FFF2-40B4-BE49-F238E27FC236}">
                <a16:creationId xmlns:a16="http://schemas.microsoft.com/office/drawing/2014/main" id="{09776A9A-448E-8A4C-8353-C962B42D7E05}"/>
              </a:ext>
            </a:extLst>
          </p:cNvPr>
          <p:cNvSpPr>
            <a:spLocks noGrp="1"/>
          </p:cNvSpPr>
          <p:nvPr>
            <p:ph type="sldNum" sz="quarter" idx="12"/>
          </p:nvPr>
        </p:nvSpPr>
        <p:spPr/>
        <p:txBody>
          <a:bodyPr/>
          <a:lstStyle/>
          <a:p>
            <a:fld id="{98FF217E-B86F-EA42-9607-BE163228A213}" type="slidenum">
              <a:rPr lang="en-GB"/>
              <a:t>1</a:t>
            </a:fld>
            <a:endParaRPr lang="en-GB"/>
          </a:p>
        </p:txBody>
      </p:sp>
      <p:sp>
        <p:nvSpPr>
          <p:cNvPr id="5" name="Text Placeholder 4">
            <a:extLst>
              <a:ext uri="{FF2B5EF4-FFF2-40B4-BE49-F238E27FC236}">
                <a16:creationId xmlns:a16="http://schemas.microsoft.com/office/drawing/2014/main" id="{D31438FE-674C-F34A-A0A5-49094064CF72}"/>
              </a:ext>
            </a:extLst>
          </p:cNvPr>
          <p:cNvSpPr>
            <a:spLocks noGrp="1"/>
          </p:cNvSpPr>
          <p:nvPr>
            <p:ph type="body" sz="quarter" idx="15"/>
          </p:nvPr>
        </p:nvSpPr>
        <p:spPr/>
        <p:txBody>
          <a:bodyPr/>
          <a:lstStyle/>
          <a:p>
            <a:r>
              <a:rPr lang="en-GB"/>
              <a:t>17</a:t>
            </a:r>
            <a:r>
              <a:rPr lang="en-GB" baseline="30000"/>
              <a:t>th</a:t>
            </a:r>
            <a:r>
              <a:rPr lang="en-GB"/>
              <a:t> April </a:t>
            </a:r>
            <a:r>
              <a:rPr lang="en-GB" dirty="0"/>
              <a:t>2026</a:t>
            </a:r>
          </a:p>
        </p:txBody>
      </p:sp>
    </p:spTree>
    <p:extLst>
      <p:ext uri="{BB962C8B-B14F-4D97-AF65-F5344CB8AC3E}">
        <p14:creationId xmlns:p14="http://schemas.microsoft.com/office/powerpoint/2010/main" val="2898644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1068D5D3-CA9F-4309-A80B-5504D3BF2A0A}"/>
              </a:ext>
            </a:extLst>
          </p:cNvPr>
          <p:cNvSpPr>
            <a:spLocks noGrp="1"/>
          </p:cNvSpPr>
          <p:nvPr>
            <p:ph type="title" idx="4294967295"/>
          </p:nvPr>
        </p:nvSpPr>
        <p:spPr>
          <a:xfrm>
            <a:off x="309564" y="188914"/>
            <a:ext cx="7129463" cy="719137"/>
          </a:xfrm>
        </p:spPr>
        <p:txBody>
          <a:bodyPr/>
          <a:lstStyle/>
          <a:p>
            <a:pPr eaLnBrk="1" hangingPunct="1">
              <a:defRPr/>
            </a:pPr>
            <a:r>
              <a:rPr sz="2400" dirty="0"/>
              <a:t>ENA </a:t>
            </a:r>
            <a:r>
              <a:rPr lang="en-US" sz="2400" dirty="0"/>
              <a:t>TS 48-6-2 </a:t>
            </a:r>
            <a:r>
              <a:rPr sz="2400" dirty="0"/>
              <a:t>Issue </a:t>
            </a:r>
            <a:r>
              <a:rPr lang="en-US" sz="2400" dirty="0"/>
              <a:t>3 </a:t>
            </a:r>
            <a:r>
              <a:rPr sz="2400" dirty="0"/>
              <a:t>202</a:t>
            </a:r>
            <a:r>
              <a:rPr lang="en-US" sz="2400" dirty="0"/>
              <a:t>6</a:t>
            </a:r>
            <a:br>
              <a:rPr sz="2400" dirty="0"/>
            </a:br>
            <a:r>
              <a:rPr sz="2400" dirty="0"/>
              <a:t>Revision Summary</a:t>
            </a:r>
          </a:p>
        </p:txBody>
      </p:sp>
      <p:sp>
        <p:nvSpPr>
          <p:cNvPr id="9219" name="Text Box 6">
            <a:extLst>
              <a:ext uri="{FF2B5EF4-FFF2-40B4-BE49-F238E27FC236}">
                <a16:creationId xmlns:a16="http://schemas.microsoft.com/office/drawing/2014/main" id="{F08D7687-7577-439C-8802-8C6E983732D3}"/>
              </a:ext>
            </a:extLst>
          </p:cNvPr>
          <p:cNvSpPr>
            <a:spLocks noGrp="1"/>
          </p:cNvSpPr>
          <p:nvPr>
            <p:ph idx="13"/>
          </p:nvPr>
        </p:nvSpPr>
        <p:spPr>
          <a:xfrm>
            <a:off x="1919289" y="1350964"/>
            <a:ext cx="8652295" cy="748923"/>
          </a:xfrm>
          <a:ln/>
        </p:spPr>
        <p:txBody>
          <a:bodyPr wrap="square">
            <a:spAutoFit/>
          </a:bodyPr>
          <a:lstStyle/>
          <a:p>
            <a:pPr algn="ctr">
              <a:spcBef>
                <a:spcPct val="50000"/>
              </a:spcBef>
              <a:buNone/>
            </a:pPr>
            <a:r>
              <a:rPr lang="en-GB" sz="2400" b="1" u="sng" dirty="0">
                <a:solidFill>
                  <a:srgbClr val="1F538D"/>
                </a:solidFill>
                <a:cs typeface="Arial" panose="020B0604020202020204" pitchFamily="34" charset="0"/>
              </a:rPr>
              <a:t>Functional Test Requirements – Line Differential Protection</a:t>
            </a:r>
          </a:p>
          <a:p>
            <a:pPr algn="ctr">
              <a:spcBef>
                <a:spcPct val="50000"/>
              </a:spcBef>
              <a:buFont typeface="Arial" panose="020B0604020202020204" pitchFamily="34" charset="0"/>
              <a:buNone/>
            </a:pPr>
            <a:endParaRPr lang="en-US" altLang="en-US" sz="2400" b="1" u="sng" dirty="0">
              <a:solidFill>
                <a:srgbClr val="1F538D"/>
              </a:solidFill>
              <a:cs typeface="Arial" panose="020B0604020202020204" pitchFamily="34" charset="0"/>
            </a:endParaRPr>
          </a:p>
        </p:txBody>
      </p:sp>
      <p:sp>
        <p:nvSpPr>
          <p:cNvPr id="5" name="Text Box 6">
            <a:extLst>
              <a:ext uri="{FF2B5EF4-FFF2-40B4-BE49-F238E27FC236}">
                <a16:creationId xmlns:a16="http://schemas.microsoft.com/office/drawing/2014/main" id="{DE0859EF-37E6-49F9-AC95-4382E546A560}"/>
              </a:ext>
            </a:extLst>
          </p:cNvPr>
          <p:cNvSpPr txBox="1">
            <a:spLocks noChangeArrowheads="1"/>
          </p:cNvSpPr>
          <p:nvPr/>
        </p:nvSpPr>
        <p:spPr bwMode="auto">
          <a:xfrm>
            <a:off x="296069" y="2377430"/>
            <a:ext cx="11438731" cy="369332"/>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a:spAutoFit/>
          </a:bodyPr>
          <a:lstStyle>
            <a:lvl1pPr marL="342900" indent="-3429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ct val="50000"/>
              </a:spcBef>
              <a:buNone/>
              <a:defRPr/>
            </a:pPr>
            <a:r>
              <a:rPr lang="en-GB" sz="1800" b="1" dirty="0">
                <a:solidFill>
                  <a:schemeClr val="bg1"/>
                </a:solidFill>
                <a:cs typeface="Times New Roman" panose="02020603050405020304" pitchFamily="18" charset="0"/>
              </a:rPr>
              <a:t>Details functional test requirements for line differential protection schemes.</a:t>
            </a:r>
            <a:endParaRPr lang="en-GB" altLang="en-US" sz="1800" b="1" dirty="0">
              <a:solidFill>
                <a:schemeClr val="bg1"/>
              </a:solidFill>
              <a:cs typeface="Times New Roman" panose="02020603050405020304" pitchFamily="18" charset="0"/>
            </a:endParaRPr>
          </a:p>
        </p:txBody>
      </p:sp>
      <p:sp>
        <p:nvSpPr>
          <p:cNvPr id="6" name="Text Box 6">
            <a:extLst>
              <a:ext uri="{FF2B5EF4-FFF2-40B4-BE49-F238E27FC236}">
                <a16:creationId xmlns:a16="http://schemas.microsoft.com/office/drawing/2014/main" id="{F4DF94DB-E70C-4269-885A-1A7EFA39C7B1}"/>
              </a:ext>
            </a:extLst>
          </p:cNvPr>
          <p:cNvSpPr txBox="1">
            <a:spLocks noChangeArrowheads="1"/>
          </p:cNvSpPr>
          <p:nvPr/>
        </p:nvSpPr>
        <p:spPr bwMode="auto">
          <a:xfrm>
            <a:off x="309564" y="3589818"/>
            <a:ext cx="4159799" cy="1836785"/>
          </a:xfrm>
          <a:prstGeom prst="rect">
            <a:avLst/>
          </a:prstGeom>
          <a:ln>
            <a:noFill/>
            <a:headEnd/>
            <a:tailEnd/>
          </a:ln>
        </p:spPr>
        <p:style>
          <a:lnRef idx="2">
            <a:schemeClr val="accent1"/>
          </a:lnRef>
          <a:fillRef idx="1">
            <a:schemeClr val="lt1"/>
          </a:fillRef>
          <a:effectRef idx="0">
            <a:schemeClr val="accent1"/>
          </a:effectRef>
          <a:fontRef idx="minor">
            <a:schemeClr val="dk1"/>
          </a:fontRef>
        </p:style>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800100" indent="-342900">
              <a:spcBef>
                <a:spcPct val="20000"/>
              </a:spcBef>
              <a:buFont typeface="Arial" panose="020B0604020202020204" pitchFamily="34" charset="0"/>
              <a:buChar char="–"/>
              <a:defRPr sz="2800">
                <a:solidFill>
                  <a:schemeClr val="tx1"/>
                </a:solidFill>
                <a:latin typeface="Calibri" panose="020F0502020204030204" pitchFamily="34" charset="0"/>
              </a:defRPr>
            </a:lvl2pPr>
            <a:lvl3pPr marL="1257300" indent="-3429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179388" lvl="1" indent="-179388">
              <a:lnSpc>
                <a:spcPct val="150000"/>
              </a:lnSpc>
              <a:spcBef>
                <a:spcPct val="0"/>
              </a:spcBef>
              <a:buNone/>
              <a:defRPr/>
            </a:pPr>
            <a:r>
              <a:rPr lang="en-US" altLang="en-US" sz="1800" b="1" dirty="0">
                <a:solidFill>
                  <a:srgbClr val="1F538D"/>
                </a:solidFill>
                <a:cs typeface="Times New Roman" panose="02020603050405020304" pitchFamily="18" charset="0"/>
              </a:rPr>
              <a:t>SCOPE</a:t>
            </a:r>
          </a:p>
          <a:p>
            <a:pPr marL="182563" lvl="2" indent="-174625">
              <a:lnSpc>
                <a:spcPct val="110000"/>
              </a:lnSpc>
              <a:spcBef>
                <a:spcPts val="200"/>
              </a:spcBef>
              <a:spcAft>
                <a:spcPts val="600"/>
              </a:spcAft>
              <a:buClr>
                <a:schemeClr val="accent4"/>
              </a:buClr>
              <a:defRPr/>
            </a:pPr>
            <a:r>
              <a:rPr lang="en-GB" altLang="en-US" sz="1300" dirty="0">
                <a:latin typeface="+mn-lt"/>
              </a:rPr>
              <a:t>This ENA TS </a:t>
            </a:r>
            <a:r>
              <a:rPr lang="en-US" altLang="en-US" sz="1300" dirty="0">
                <a:latin typeface="+mn-lt"/>
              </a:rPr>
              <a:t>details functional test requirements for line differential (unit) protection schemes in newly introduced relays or devices, as required by the ENA PAP. It also details the information to be provided to the ENA PAP by the manufacturer/supplier.</a:t>
            </a:r>
          </a:p>
        </p:txBody>
      </p:sp>
      <p:sp>
        <p:nvSpPr>
          <p:cNvPr id="7" name="Text Box 6">
            <a:extLst>
              <a:ext uri="{FF2B5EF4-FFF2-40B4-BE49-F238E27FC236}">
                <a16:creationId xmlns:a16="http://schemas.microsoft.com/office/drawing/2014/main" id="{D7379C3D-C2B2-4D77-BD70-B8832DB223B1}"/>
              </a:ext>
            </a:extLst>
          </p:cNvPr>
          <p:cNvSpPr txBox="1">
            <a:spLocks noChangeArrowheads="1"/>
          </p:cNvSpPr>
          <p:nvPr/>
        </p:nvSpPr>
        <p:spPr bwMode="auto">
          <a:xfrm>
            <a:off x="5736772" y="3731806"/>
            <a:ext cx="4032250" cy="1089401"/>
          </a:xfrm>
          <a:prstGeom prst="rect">
            <a:avLst/>
          </a:prstGeom>
          <a:ln>
            <a:noFill/>
            <a:headEnd/>
            <a:tailEnd/>
          </a:ln>
        </p:spPr>
        <p:style>
          <a:lnRef idx="2">
            <a:schemeClr val="accent1"/>
          </a:lnRef>
          <a:fillRef idx="1">
            <a:schemeClr val="lt1"/>
          </a:fillRef>
          <a:effectRef idx="0">
            <a:schemeClr val="accent1"/>
          </a:effectRef>
          <a:fontRef idx="minor">
            <a:schemeClr val="dk1"/>
          </a:fontRef>
        </p:style>
        <p:txBody>
          <a:bodyPr>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800100" indent="-342900">
              <a:spcBef>
                <a:spcPct val="20000"/>
              </a:spcBef>
              <a:buFont typeface="Arial" panose="020B0604020202020204" pitchFamily="34" charset="0"/>
              <a:buChar char="–"/>
              <a:defRPr sz="2800">
                <a:solidFill>
                  <a:schemeClr val="tx1"/>
                </a:solidFill>
                <a:latin typeface="Calibri" panose="020F0502020204030204" pitchFamily="34" charset="0"/>
              </a:defRPr>
            </a:lvl2pPr>
            <a:lvl3pPr marL="1257300" indent="-3429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marL="0" lvl="1" indent="0">
              <a:spcBef>
                <a:spcPct val="0"/>
              </a:spcBef>
              <a:buNone/>
              <a:defRPr/>
            </a:pPr>
            <a:r>
              <a:rPr lang="en-US" altLang="en-US" sz="1800" b="1" dirty="0">
                <a:solidFill>
                  <a:srgbClr val="1F538D"/>
                </a:solidFill>
                <a:cs typeface="Times New Roman" panose="02020603050405020304" pitchFamily="18" charset="0"/>
              </a:rPr>
              <a:t>HISTORY</a:t>
            </a:r>
          </a:p>
          <a:p>
            <a:pPr marL="182563" lvl="2" indent="-174625">
              <a:lnSpc>
                <a:spcPct val="110000"/>
              </a:lnSpc>
              <a:spcBef>
                <a:spcPts val="200"/>
              </a:spcBef>
              <a:buClr>
                <a:schemeClr val="accent4"/>
              </a:buClr>
              <a:defRPr/>
            </a:pPr>
            <a:r>
              <a:rPr lang="en-GB" altLang="en-US" sz="1300" dirty="0">
                <a:latin typeface="+mn-lt"/>
              </a:rPr>
              <a:t>1</a:t>
            </a:r>
            <a:r>
              <a:rPr lang="en-GB" altLang="en-US" sz="1300" baseline="30000" dirty="0">
                <a:latin typeface="+mn-lt"/>
              </a:rPr>
              <a:t>st</a:t>
            </a:r>
            <a:r>
              <a:rPr lang="en-GB" altLang="en-US" sz="1300" dirty="0">
                <a:latin typeface="+mn-lt"/>
              </a:rPr>
              <a:t> Issue: 2004</a:t>
            </a:r>
          </a:p>
          <a:p>
            <a:pPr marL="182563" lvl="2" indent="-174625">
              <a:lnSpc>
                <a:spcPct val="110000"/>
              </a:lnSpc>
              <a:spcBef>
                <a:spcPts val="200"/>
              </a:spcBef>
              <a:buClr>
                <a:schemeClr val="accent4"/>
              </a:buClr>
              <a:defRPr/>
            </a:pPr>
            <a:r>
              <a:rPr lang="en-GB" altLang="en-US" sz="1300" dirty="0">
                <a:latin typeface="+mn-lt"/>
              </a:rPr>
              <a:t>2</a:t>
            </a:r>
            <a:r>
              <a:rPr lang="en-GB" altLang="en-US" sz="1300" baseline="30000" dirty="0">
                <a:latin typeface="+mn-lt"/>
              </a:rPr>
              <a:t>nd</a:t>
            </a:r>
            <a:r>
              <a:rPr lang="en-GB" altLang="en-US" sz="1300" dirty="0">
                <a:latin typeface="+mn-lt"/>
              </a:rPr>
              <a:t> Issue: August 2020</a:t>
            </a:r>
          </a:p>
          <a:p>
            <a:pPr marL="182563" lvl="2" indent="-174625">
              <a:lnSpc>
                <a:spcPct val="110000"/>
              </a:lnSpc>
              <a:spcBef>
                <a:spcPts val="200"/>
              </a:spcBef>
              <a:buClr>
                <a:schemeClr val="accent4"/>
              </a:buClr>
              <a:defRPr/>
            </a:pPr>
            <a:r>
              <a:rPr lang="en-GB" altLang="en-US" sz="1300" dirty="0">
                <a:latin typeface="+mn-lt"/>
              </a:rPr>
              <a:t>3</a:t>
            </a:r>
            <a:r>
              <a:rPr lang="en-GB" altLang="en-US" sz="1300" baseline="30000" dirty="0">
                <a:latin typeface="+mn-lt"/>
              </a:rPr>
              <a:t>rd</a:t>
            </a:r>
            <a:r>
              <a:rPr lang="en-GB" altLang="en-US" sz="1300" dirty="0">
                <a:latin typeface="+mn-lt"/>
              </a:rPr>
              <a:t> Issue: February 2026</a:t>
            </a:r>
          </a:p>
        </p:txBody>
      </p:sp>
      <p:sp>
        <p:nvSpPr>
          <p:cNvPr id="9223" name="Rectangle 1">
            <a:extLst>
              <a:ext uri="{FF2B5EF4-FFF2-40B4-BE49-F238E27FC236}">
                <a16:creationId xmlns:a16="http://schemas.microsoft.com/office/drawing/2014/main" id="{E1E841CD-CF13-4CC8-9B5E-67A94FFFA45D}"/>
              </a:ext>
            </a:extLst>
          </p:cNvPr>
          <p:cNvSpPr>
            <a:spLocks noChangeArrowheads="1"/>
          </p:cNvSpPr>
          <p:nvPr/>
        </p:nvSpPr>
        <p:spPr bwMode="auto">
          <a:xfrm>
            <a:off x="208984" y="1821800"/>
            <a:ext cx="229582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1800" b="1" dirty="0">
                <a:solidFill>
                  <a:srgbClr val="1F538D"/>
                </a:solidFill>
                <a:cs typeface="Times New Roman" panose="02020603050405020304" pitchFamily="18" charset="0"/>
              </a:rPr>
              <a:t>DOCUMENT PURPOSE</a:t>
            </a:r>
            <a:endParaRPr lang="en-GB" altLang="en-US" sz="1800" b="1" dirty="0">
              <a:solidFill>
                <a:srgbClr val="1F538D"/>
              </a:solidFill>
              <a:cs typeface="Times New Roman" panose="02020603050405020304" pitchFamily="18" charset="0"/>
            </a:endParaRPr>
          </a:p>
        </p:txBody>
      </p:sp>
      <p:sp>
        <p:nvSpPr>
          <p:cNvPr id="8" name="Slide Number Placeholder 5">
            <a:extLst>
              <a:ext uri="{FF2B5EF4-FFF2-40B4-BE49-F238E27FC236}">
                <a16:creationId xmlns:a16="http://schemas.microsoft.com/office/drawing/2014/main" id="{7171B638-E59B-4A14-8066-7B4E0DB892B7}"/>
              </a:ext>
            </a:extLst>
          </p:cNvPr>
          <p:cNvSpPr txBox="1">
            <a:spLocks/>
          </p:cNvSpPr>
          <p:nvPr/>
        </p:nvSpPr>
        <p:spPr>
          <a:xfrm>
            <a:off x="10677600" y="6320870"/>
            <a:ext cx="1125954" cy="3600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FF217E-B86F-EA42-9607-BE163228A213}" type="slidenum">
              <a:rPr lang="en-GB" smtClean="0"/>
              <a:pPr/>
              <a:t>2</a:t>
            </a:fld>
            <a:endParaRPr lang="en-GB" dirty="0"/>
          </a:p>
        </p:txBody>
      </p:sp>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AC11BFD1-F6B9-46E6-816A-9ABFFC643D26}"/>
              </a:ext>
            </a:extLst>
          </p:cNvPr>
          <p:cNvSpPr>
            <a:spLocks noGrp="1"/>
          </p:cNvSpPr>
          <p:nvPr>
            <p:ph type="title" idx="4294967295"/>
          </p:nvPr>
        </p:nvSpPr>
        <p:spPr>
          <a:xfrm>
            <a:off x="367505" y="188914"/>
            <a:ext cx="7129463" cy="719137"/>
          </a:xfrm>
        </p:spPr>
        <p:txBody>
          <a:bodyPr/>
          <a:lstStyle/>
          <a:p>
            <a:pPr eaLnBrk="1" hangingPunct="1">
              <a:defRPr/>
            </a:pPr>
            <a:r>
              <a:rPr lang="en-GB" sz="2400" dirty="0"/>
              <a:t>ENA TS 48-6-2 Issue 3 2026</a:t>
            </a:r>
            <a:br>
              <a:rPr sz="2400" dirty="0"/>
            </a:br>
            <a:r>
              <a:rPr sz="2400" dirty="0"/>
              <a:t>Revision Summary</a:t>
            </a:r>
          </a:p>
        </p:txBody>
      </p:sp>
      <p:sp>
        <p:nvSpPr>
          <p:cNvPr id="11267" name="Text Box 6">
            <a:extLst>
              <a:ext uri="{FF2B5EF4-FFF2-40B4-BE49-F238E27FC236}">
                <a16:creationId xmlns:a16="http://schemas.microsoft.com/office/drawing/2014/main" id="{9AB05A62-07F3-4F00-A78F-33B53DE1613E}"/>
              </a:ext>
            </a:extLst>
          </p:cNvPr>
          <p:cNvSpPr txBox="1">
            <a:spLocks noChangeArrowheads="1"/>
          </p:cNvSpPr>
          <p:nvPr/>
        </p:nvSpPr>
        <p:spPr bwMode="auto">
          <a:xfrm>
            <a:off x="367505" y="1328737"/>
            <a:ext cx="8188666" cy="27443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19138" indent="-342900">
              <a:spcBef>
                <a:spcPct val="20000"/>
              </a:spcBef>
              <a:buFont typeface="Arial" panose="020B0604020202020204" pitchFamily="34" charset="0"/>
              <a:buChar char="–"/>
              <a:defRPr sz="2800">
                <a:solidFill>
                  <a:schemeClr val="tx1"/>
                </a:solidFill>
                <a:latin typeface="Calibri" panose="020F0502020204030204" pitchFamily="34" charset="0"/>
              </a:defRPr>
            </a:lvl2pPr>
            <a:lvl3pPr marL="809625" indent="-3429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0795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2400" b="1" u="sng" dirty="0">
                <a:solidFill>
                  <a:srgbClr val="1F538D"/>
                </a:solidFill>
              </a:rPr>
              <a:t>Summary of Amendments</a:t>
            </a:r>
          </a:p>
          <a:p>
            <a:pPr marL="266700" lvl="2" indent="-258763">
              <a:lnSpc>
                <a:spcPts val="2200"/>
              </a:lnSpc>
              <a:spcBef>
                <a:spcPts val="400"/>
              </a:spcBef>
              <a:buClr>
                <a:schemeClr val="accent4"/>
              </a:buClr>
            </a:pPr>
            <a:r>
              <a:rPr lang="en-GB" altLang="en-US" sz="1900" dirty="0">
                <a:latin typeface="+mn-lt"/>
              </a:rPr>
              <a:t>Use of the word ‘device’ added when reference to ‘relay’ throughout the document in order to broaden the scope of a functional specification.</a:t>
            </a:r>
          </a:p>
          <a:p>
            <a:pPr marL="266700" lvl="2" indent="-258763">
              <a:lnSpc>
                <a:spcPts val="2200"/>
              </a:lnSpc>
              <a:spcBef>
                <a:spcPts val="400"/>
              </a:spcBef>
              <a:buClr>
                <a:schemeClr val="accent4"/>
              </a:buClr>
            </a:pPr>
            <a:r>
              <a:rPr lang="en-GB" altLang="en-US" sz="1900" dirty="0">
                <a:latin typeface="+mn-lt"/>
              </a:rPr>
              <a:t>General update to references.</a:t>
            </a:r>
          </a:p>
          <a:p>
            <a:pPr marL="266700" lvl="2" indent="-258763">
              <a:lnSpc>
                <a:spcPts val="2200"/>
              </a:lnSpc>
              <a:spcBef>
                <a:spcPts val="400"/>
              </a:spcBef>
              <a:buClr>
                <a:schemeClr val="accent4"/>
              </a:buClr>
            </a:pPr>
            <a:r>
              <a:rPr lang="en-GB" altLang="en-US" sz="1900" dirty="0">
                <a:latin typeface="+mn-lt"/>
              </a:rPr>
              <a:t>Clause 6.1 – Addition of requirement to repeat test points 5 times.</a:t>
            </a:r>
          </a:p>
          <a:p>
            <a:pPr marL="266700" lvl="2" indent="-258763">
              <a:lnSpc>
                <a:spcPts val="2200"/>
              </a:lnSpc>
              <a:spcBef>
                <a:spcPts val="400"/>
              </a:spcBef>
              <a:buClr>
                <a:schemeClr val="accent4"/>
              </a:buClr>
            </a:pPr>
            <a:r>
              <a:rPr lang="en-GB" altLang="en-US" sz="1900" dirty="0">
                <a:latin typeface="+mn-lt"/>
              </a:rPr>
              <a:t>Clause 6.3.6 – New clause for COMTRADE file testing.</a:t>
            </a:r>
          </a:p>
          <a:p>
            <a:pPr marL="266700" lvl="2" indent="-258763">
              <a:lnSpc>
                <a:spcPts val="2200"/>
              </a:lnSpc>
              <a:spcBef>
                <a:spcPts val="400"/>
              </a:spcBef>
              <a:buClr>
                <a:schemeClr val="accent4"/>
              </a:buClr>
            </a:pPr>
            <a:r>
              <a:rPr lang="en-GB" altLang="en-US" sz="1900" dirty="0">
                <a:latin typeface="+mn-lt"/>
              </a:rPr>
              <a:t>Addition of New Annex B and D for clause-by-clause compliance</a:t>
            </a:r>
          </a:p>
          <a:p>
            <a:pPr marL="266700" lvl="2" indent="-258763">
              <a:lnSpc>
                <a:spcPts val="2200"/>
              </a:lnSpc>
              <a:spcBef>
                <a:spcPts val="400"/>
              </a:spcBef>
              <a:buClr>
                <a:schemeClr val="accent4"/>
              </a:buClr>
            </a:pPr>
            <a:r>
              <a:rPr lang="en-GB" altLang="en-US" sz="1900" dirty="0">
                <a:latin typeface="+mn-lt"/>
              </a:rPr>
              <a:t>Creation of associated spreadsheet for Annex C dynamic tests.</a:t>
            </a:r>
          </a:p>
        </p:txBody>
      </p:sp>
      <p:sp>
        <p:nvSpPr>
          <p:cNvPr id="4" name="Text Box 6">
            <a:extLst>
              <a:ext uri="{FF2B5EF4-FFF2-40B4-BE49-F238E27FC236}">
                <a16:creationId xmlns:a16="http://schemas.microsoft.com/office/drawing/2014/main" id="{F0FEF2CB-F336-4D78-B287-CE957D16C823}"/>
              </a:ext>
            </a:extLst>
          </p:cNvPr>
          <p:cNvSpPr txBox="1">
            <a:spLocks noChangeArrowheads="1"/>
          </p:cNvSpPr>
          <p:nvPr/>
        </p:nvSpPr>
        <p:spPr bwMode="auto">
          <a:xfrm>
            <a:off x="8752114" y="2781301"/>
            <a:ext cx="3116038" cy="1530419"/>
          </a:xfrm>
          <a:prstGeom prst="rect">
            <a:avLst/>
          </a:prstGeom>
          <a:ln>
            <a:headEnd/>
            <a:tailEnd/>
          </a:ln>
        </p:spPr>
        <p:style>
          <a:lnRef idx="1">
            <a:schemeClr val="accent1"/>
          </a:lnRef>
          <a:fillRef idx="3">
            <a:schemeClr val="accent1"/>
          </a:fillRef>
          <a:effectRef idx="2">
            <a:schemeClr val="accent1"/>
          </a:effectRef>
          <a:fontRef idx="minor">
            <a:schemeClr val="lt1"/>
          </a:fontRef>
        </p:style>
        <p:txBody>
          <a:bodyPr wrap="square">
            <a:spAutoFit/>
          </a:bodyPr>
          <a:lstStyle>
            <a:lvl1pPr marL="342900" indent="-3429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7937" lvl="2" indent="0">
              <a:lnSpc>
                <a:spcPts val="2200"/>
              </a:lnSpc>
              <a:spcBef>
                <a:spcPts val="400"/>
              </a:spcBef>
              <a:buClr>
                <a:schemeClr val="accent4"/>
              </a:buClr>
              <a:buNone/>
            </a:pPr>
            <a:r>
              <a:rPr lang="en-GB" altLang="en-US" b="1" dirty="0">
                <a:solidFill>
                  <a:schemeClr val="bg1"/>
                </a:solidFill>
                <a:cs typeface="Times New Roman" panose="02020603050405020304" pitchFamily="18" charset="0"/>
              </a:rPr>
              <a:t>Update to references.</a:t>
            </a:r>
          </a:p>
          <a:p>
            <a:pPr marL="7937" lvl="2" indent="0">
              <a:lnSpc>
                <a:spcPts val="2200"/>
              </a:lnSpc>
              <a:spcBef>
                <a:spcPts val="400"/>
              </a:spcBef>
              <a:buClr>
                <a:schemeClr val="accent4"/>
              </a:buClr>
              <a:buNone/>
            </a:pPr>
            <a:r>
              <a:rPr lang="en-GB" altLang="en-US" b="1" dirty="0">
                <a:solidFill>
                  <a:schemeClr val="bg1"/>
                </a:solidFill>
                <a:cs typeface="Times New Roman" panose="02020603050405020304" pitchFamily="18" charset="0"/>
              </a:rPr>
              <a:t>Greater alignment for Clause 6.1 and 6.3.6 to other TS 48-6 docs. Also, alignment for Annex B and D.</a:t>
            </a:r>
          </a:p>
        </p:txBody>
      </p:sp>
      <p:sp>
        <p:nvSpPr>
          <p:cNvPr id="5" name="Text Box 6">
            <a:extLst>
              <a:ext uri="{FF2B5EF4-FFF2-40B4-BE49-F238E27FC236}">
                <a16:creationId xmlns:a16="http://schemas.microsoft.com/office/drawing/2014/main" id="{31C03EEF-D6B9-4EE5-846C-D7BD00377515}"/>
              </a:ext>
            </a:extLst>
          </p:cNvPr>
          <p:cNvSpPr txBox="1">
            <a:spLocks noChangeArrowheads="1"/>
          </p:cNvSpPr>
          <p:nvPr/>
        </p:nvSpPr>
        <p:spPr bwMode="auto">
          <a:xfrm>
            <a:off x="8871745" y="1805783"/>
            <a:ext cx="2952750" cy="369887"/>
          </a:xfrm>
          <a:prstGeom prst="rect">
            <a:avLst/>
          </a:prstGeom>
          <a:solidFill>
            <a:srgbClr val="FFC000"/>
          </a:solidFill>
          <a:ln>
            <a:headEnd/>
            <a:tailEnd/>
          </a:ln>
        </p:spPr>
        <p:style>
          <a:lnRef idx="1">
            <a:schemeClr val="accent1"/>
          </a:lnRef>
          <a:fillRef idx="3">
            <a:schemeClr val="accent1"/>
          </a:fillRef>
          <a:effectRef idx="2">
            <a:schemeClr val="accent1"/>
          </a:effectRef>
          <a:fontRef idx="minor">
            <a:schemeClr val="lt1"/>
          </a:fontRef>
        </p:style>
        <p:txBody>
          <a:bodyPr>
            <a:spAutoFit/>
          </a:bodyPr>
          <a:lstStyle>
            <a:lvl1pPr marL="342900" indent="-3429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spcBef>
                <a:spcPct val="50000"/>
              </a:spcBef>
              <a:buNone/>
              <a:defRPr/>
            </a:pPr>
            <a:r>
              <a:rPr lang="en-GB" altLang="en-US" sz="1800" b="1" dirty="0">
                <a:solidFill>
                  <a:schemeClr val="bg1"/>
                </a:solidFill>
                <a:cs typeface="Times New Roman" panose="02020603050405020304" pitchFamily="18" charset="0"/>
              </a:rPr>
              <a:t>Medium</a:t>
            </a:r>
          </a:p>
        </p:txBody>
      </p:sp>
      <p:sp>
        <p:nvSpPr>
          <p:cNvPr id="11270" name="Rectangle 1">
            <a:extLst>
              <a:ext uri="{FF2B5EF4-FFF2-40B4-BE49-F238E27FC236}">
                <a16:creationId xmlns:a16="http://schemas.microsoft.com/office/drawing/2014/main" id="{90AC5870-B0BC-4CBF-81AE-12F01C12BE9A}"/>
              </a:ext>
            </a:extLst>
          </p:cNvPr>
          <p:cNvSpPr>
            <a:spLocks noChangeArrowheads="1"/>
          </p:cNvSpPr>
          <p:nvPr/>
        </p:nvSpPr>
        <p:spPr bwMode="auto">
          <a:xfrm>
            <a:off x="8871745" y="2411413"/>
            <a:ext cx="1376363"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1800" b="1" dirty="0">
                <a:solidFill>
                  <a:srgbClr val="1F538D"/>
                </a:solidFill>
                <a:latin typeface="Arial" panose="020B0604020202020204" pitchFamily="34" charset="0"/>
                <a:cs typeface="Times New Roman" panose="02020603050405020304" pitchFamily="18" charset="0"/>
              </a:rPr>
              <a:t>Key Points</a:t>
            </a:r>
            <a:endParaRPr lang="en-GB" altLang="en-US" sz="1800" dirty="0">
              <a:latin typeface="Arial" panose="020B0604020202020204" pitchFamily="34" charset="0"/>
            </a:endParaRPr>
          </a:p>
        </p:txBody>
      </p:sp>
      <p:sp>
        <p:nvSpPr>
          <p:cNvPr id="11271" name="Rectangle 6">
            <a:extLst>
              <a:ext uri="{FF2B5EF4-FFF2-40B4-BE49-F238E27FC236}">
                <a16:creationId xmlns:a16="http://schemas.microsoft.com/office/drawing/2014/main" id="{C06FF067-9F0B-432F-A06D-FC88D3BB9785}"/>
              </a:ext>
            </a:extLst>
          </p:cNvPr>
          <p:cNvSpPr>
            <a:spLocks noChangeArrowheads="1"/>
          </p:cNvSpPr>
          <p:nvPr/>
        </p:nvSpPr>
        <p:spPr bwMode="auto">
          <a:xfrm>
            <a:off x="8871745" y="1399381"/>
            <a:ext cx="2224088"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0"/>
              </a:spcBef>
              <a:buFontTx/>
              <a:buNone/>
            </a:pPr>
            <a:r>
              <a:rPr lang="en-US" altLang="en-US" sz="1800" b="1" dirty="0">
                <a:solidFill>
                  <a:srgbClr val="1F538D"/>
                </a:solidFill>
                <a:latin typeface="Arial" panose="020B0604020202020204" pitchFamily="34" charset="0"/>
                <a:cs typeface="Times New Roman" panose="02020603050405020304" pitchFamily="18" charset="0"/>
              </a:rPr>
              <a:t>Nature of Revision</a:t>
            </a:r>
            <a:endParaRPr lang="en-GB" altLang="en-US" sz="1800" dirty="0">
              <a:latin typeface="Arial" panose="020B0604020202020204" pitchFamily="34" charset="0"/>
            </a:endParaRPr>
          </a:p>
        </p:txBody>
      </p:sp>
      <p:sp>
        <p:nvSpPr>
          <p:cNvPr id="8" name="Slide Number Placeholder 5">
            <a:extLst>
              <a:ext uri="{FF2B5EF4-FFF2-40B4-BE49-F238E27FC236}">
                <a16:creationId xmlns:a16="http://schemas.microsoft.com/office/drawing/2014/main" id="{2F842C71-138B-4F32-80C1-F5FC3D8503AB}"/>
              </a:ext>
            </a:extLst>
          </p:cNvPr>
          <p:cNvSpPr txBox="1">
            <a:spLocks/>
          </p:cNvSpPr>
          <p:nvPr/>
        </p:nvSpPr>
        <p:spPr>
          <a:xfrm>
            <a:off x="10677600" y="6320870"/>
            <a:ext cx="1125954" cy="3600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FF217E-B86F-EA42-9607-BE163228A213}" type="slidenum">
              <a:rPr lang="en-GB" smtClean="0"/>
              <a:pPr/>
              <a:t>3</a:t>
            </a:fld>
            <a:endParaRPr lang="en-GB"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0D5AADB4-63D9-4CE7-9725-E368FAC9206A}"/>
              </a:ext>
            </a:extLst>
          </p:cNvPr>
          <p:cNvSpPr>
            <a:spLocks noGrp="1"/>
          </p:cNvSpPr>
          <p:nvPr>
            <p:ph type="title" idx="4294967295"/>
          </p:nvPr>
        </p:nvSpPr>
        <p:spPr>
          <a:xfrm>
            <a:off x="334962" y="188914"/>
            <a:ext cx="7129463" cy="719137"/>
          </a:xfrm>
        </p:spPr>
        <p:txBody>
          <a:bodyPr/>
          <a:lstStyle/>
          <a:p>
            <a:pPr eaLnBrk="1" hangingPunct="1">
              <a:defRPr/>
            </a:pPr>
            <a:r>
              <a:rPr lang="en-GB" sz="2400" dirty="0"/>
              <a:t>ENA TS 48-6-2 Issue 3 2026</a:t>
            </a:r>
            <a:br>
              <a:rPr sz="2400" dirty="0"/>
            </a:br>
            <a:r>
              <a:rPr sz="2400" dirty="0"/>
              <a:t>Revision Summary</a:t>
            </a:r>
          </a:p>
        </p:txBody>
      </p:sp>
      <p:sp>
        <p:nvSpPr>
          <p:cNvPr id="13315" name="Text Box 6">
            <a:extLst>
              <a:ext uri="{FF2B5EF4-FFF2-40B4-BE49-F238E27FC236}">
                <a16:creationId xmlns:a16="http://schemas.microsoft.com/office/drawing/2014/main" id="{6E0FE897-A69F-4DC6-9DE1-8776E9799C3D}"/>
              </a:ext>
            </a:extLst>
          </p:cNvPr>
          <p:cNvSpPr txBox="1">
            <a:spLocks noChangeArrowheads="1"/>
          </p:cNvSpPr>
          <p:nvPr/>
        </p:nvSpPr>
        <p:spPr bwMode="auto">
          <a:xfrm>
            <a:off x="334962" y="1268413"/>
            <a:ext cx="11312752" cy="13593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800100" indent="-342900">
              <a:spcBef>
                <a:spcPct val="20000"/>
              </a:spcBef>
              <a:buFont typeface="Arial" panose="020B0604020202020204" pitchFamily="34" charset="0"/>
              <a:buChar char="–"/>
              <a:defRPr sz="2800">
                <a:solidFill>
                  <a:schemeClr val="tx1"/>
                </a:solidFill>
                <a:latin typeface="Calibri" panose="020F0502020204030204" pitchFamily="34" charset="0"/>
              </a:defRPr>
            </a:lvl2pPr>
            <a:lvl3pPr marL="1257300" indent="-3429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2400" b="1" u="sng" dirty="0">
                <a:solidFill>
                  <a:srgbClr val="1F538D"/>
                </a:solidFill>
              </a:rPr>
              <a:t>Who is affected and why?</a:t>
            </a:r>
          </a:p>
          <a:p>
            <a:pPr marL="266700" lvl="2" indent="-258763">
              <a:lnSpc>
                <a:spcPts val="2200"/>
              </a:lnSpc>
              <a:spcBef>
                <a:spcPts val="400"/>
              </a:spcBef>
              <a:buClr>
                <a:schemeClr val="accent4"/>
              </a:buClr>
            </a:pPr>
            <a:r>
              <a:rPr lang="en-GB" altLang="en-US" sz="1900" dirty="0">
                <a:latin typeface="+mn-lt"/>
              </a:rPr>
              <a:t>Primarily, staff who are tasked with line differential (unit) protection schemes and outlining functional requirements for manufacturers. ENA Member Companies should review their relevant documentation and update, as necessary.</a:t>
            </a:r>
          </a:p>
        </p:txBody>
      </p:sp>
      <p:sp>
        <p:nvSpPr>
          <p:cNvPr id="7" name="Rectangle 6">
            <a:extLst>
              <a:ext uri="{FF2B5EF4-FFF2-40B4-BE49-F238E27FC236}">
                <a16:creationId xmlns:a16="http://schemas.microsoft.com/office/drawing/2014/main" id="{A720A030-5C7C-4171-851F-6916CE9D5CA3}"/>
              </a:ext>
            </a:extLst>
          </p:cNvPr>
          <p:cNvSpPr/>
          <p:nvPr/>
        </p:nvSpPr>
        <p:spPr>
          <a:xfrm>
            <a:off x="2028031" y="3224804"/>
            <a:ext cx="8135937" cy="646112"/>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marL="0" lvl="2">
              <a:spcBef>
                <a:spcPts val="600"/>
              </a:spcBef>
              <a:defRPr/>
            </a:pPr>
            <a:r>
              <a:rPr lang="en-GB" altLang="en-US" b="1" dirty="0">
                <a:solidFill>
                  <a:srgbClr val="00598E"/>
                </a:solidFill>
                <a:cs typeface="Times New Roman" panose="02020603050405020304" pitchFamily="18" charset="0"/>
              </a:rPr>
              <a:t>A medium revision was completed, the additional guidance should be useful for staff of ENA Member Companies</a:t>
            </a:r>
          </a:p>
        </p:txBody>
      </p:sp>
      <p:sp>
        <p:nvSpPr>
          <p:cNvPr id="5" name="Slide Number Placeholder 5">
            <a:extLst>
              <a:ext uri="{FF2B5EF4-FFF2-40B4-BE49-F238E27FC236}">
                <a16:creationId xmlns:a16="http://schemas.microsoft.com/office/drawing/2014/main" id="{8DEDC040-8DF7-4935-922B-0D654373E32C}"/>
              </a:ext>
            </a:extLst>
          </p:cNvPr>
          <p:cNvSpPr txBox="1">
            <a:spLocks/>
          </p:cNvSpPr>
          <p:nvPr/>
        </p:nvSpPr>
        <p:spPr>
          <a:xfrm>
            <a:off x="10677600" y="6320870"/>
            <a:ext cx="1125954" cy="3600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FF217E-B86F-EA42-9607-BE163228A213}" type="slidenum">
              <a:rPr lang="en-GB" smtClean="0"/>
              <a:pPr/>
              <a:t>4</a:t>
            </a:fld>
            <a:endParaRPr lang="en-GB"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262EED0-442D-4803-99A7-68921137D70C}"/>
              </a:ext>
            </a:extLst>
          </p:cNvPr>
          <p:cNvSpPr>
            <a:spLocks noGrp="1"/>
          </p:cNvSpPr>
          <p:nvPr>
            <p:ph type="title" idx="4294967295"/>
          </p:nvPr>
        </p:nvSpPr>
        <p:spPr>
          <a:xfrm>
            <a:off x="348798" y="188914"/>
            <a:ext cx="7129463" cy="719137"/>
          </a:xfrm>
        </p:spPr>
        <p:txBody>
          <a:bodyPr/>
          <a:lstStyle/>
          <a:p>
            <a:pPr>
              <a:defRPr/>
            </a:pPr>
            <a:r>
              <a:rPr lang="en-GB" sz="2400" dirty="0"/>
              <a:t>ENA TS 48-6-2 Issue 3 2026</a:t>
            </a:r>
            <a:br>
              <a:rPr sz="2400" dirty="0">
                <a:solidFill>
                  <a:prstClr val="white"/>
                </a:solidFill>
              </a:rPr>
            </a:br>
            <a:r>
              <a:rPr sz="2400" dirty="0"/>
              <a:t>Revision Summary</a:t>
            </a:r>
            <a:endParaRPr dirty="0"/>
          </a:p>
        </p:txBody>
      </p:sp>
      <p:graphicFrame>
        <p:nvGraphicFramePr>
          <p:cNvPr id="7" name="Table 6">
            <a:extLst>
              <a:ext uri="{FF2B5EF4-FFF2-40B4-BE49-F238E27FC236}">
                <a16:creationId xmlns:a16="http://schemas.microsoft.com/office/drawing/2014/main" id="{B44FDAC7-8001-416F-9A8C-CE80A6C2B8AE}"/>
              </a:ext>
            </a:extLst>
          </p:cNvPr>
          <p:cNvGraphicFramePr>
            <a:graphicFrameLocks noGrp="1"/>
          </p:cNvGraphicFramePr>
          <p:nvPr>
            <p:extLst>
              <p:ext uri="{D42A27DB-BD31-4B8C-83A1-F6EECF244321}">
                <p14:modId xmlns:p14="http://schemas.microsoft.com/office/powerpoint/2010/main" val="4174752531"/>
              </p:ext>
            </p:extLst>
          </p:nvPr>
        </p:nvGraphicFramePr>
        <p:xfrm>
          <a:off x="2568218" y="1817791"/>
          <a:ext cx="6517140" cy="3702050"/>
        </p:xfrm>
        <a:graphic>
          <a:graphicData uri="http://schemas.openxmlformats.org/drawingml/2006/table">
            <a:tbl>
              <a:tblPr firstRow="1" firstCol="1" bandRow="1">
                <a:tableStyleId>{00A15C55-8517-42AA-B614-E9B94910E393}</a:tableStyleId>
              </a:tblPr>
              <a:tblGrid>
                <a:gridCol w="1729038">
                  <a:extLst>
                    <a:ext uri="{9D8B030D-6E8A-4147-A177-3AD203B41FA5}">
                      <a16:colId xmlns:a16="http://schemas.microsoft.com/office/drawing/2014/main" val="20000"/>
                    </a:ext>
                  </a:extLst>
                </a:gridCol>
                <a:gridCol w="1136307">
                  <a:extLst>
                    <a:ext uri="{9D8B030D-6E8A-4147-A177-3AD203B41FA5}">
                      <a16:colId xmlns:a16="http://schemas.microsoft.com/office/drawing/2014/main" val="20001"/>
                    </a:ext>
                  </a:extLst>
                </a:gridCol>
                <a:gridCol w="3651795">
                  <a:extLst>
                    <a:ext uri="{9D8B030D-6E8A-4147-A177-3AD203B41FA5}">
                      <a16:colId xmlns:a16="http://schemas.microsoft.com/office/drawing/2014/main" val="20002"/>
                    </a:ext>
                  </a:extLst>
                </a:gridCol>
              </a:tblGrid>
              <a:tr h="205558">
                <a:tc>
                  <a:txBody>
                    <a:bodyPr/>
                    <a:lstStyle/>
                    <a:p>
                      <a:pPr marL="0" marR="0">
                        <a:spcBef>
                          <a:spcPts val="0"/>
                        </a:spcBef>
                        <a:spcAft>
                          <a:spcPts val="0"/>
                        </a:spcAft>
                      </a:pPr>
                      <a:endParaRPr lang="en-GB" sz="1100" dirty="0">
                        <a:solidFill>
                          <a:srgbClr val="000000"/>
                        </a:solidFill>
                        <a:effectLst/>
                        <a:latin typeface="Arial" panose="020B0604020202020204" pitchFamily="34" charset="0"/>
                        <a:ea typeface="+mn-ea"/>
                      </a:endParaRPr>
                    </a:p>
                  </a:txBody>
                  <a:tcPr marL="60436" marR="60436" marT="0" marB="0"/>
                </a:tc>
                <a:tc>
                  <a:txBody>
                    <a:bodyPr/>
                    <a:lstStyle/>
                    <a:p>
                      <a:pPr marL="0" marR="0" algn="ctr">
                        <a:spcBef>
                          <a:spcPts val="0"/>
                        </a:spcBef>
                        <a:spcAft>
                          <a:spcPts val="0"/>
                        </a:spcAft>
                      </a:pPr>
                      <a:r>
                        <a:rPr lang="en-GB" sz="1200" dirty="0">
                          <a:effectLst/>
                        </a:rPr>
                        <a:t>Rating</a:t>
                      </a:r>
                      <a:endParaRPr lang="en-GB" sz="1200" dirty="0">
                        <a:solidFill>
                          <a:srgbClr val="000000"/>
                        </a:solidFill>
                        <a:effectLst/>
                        <a:latin typeface="Arial" panose="020B0604020202020204" pitchFamily="34" charset="0"/>
                        <a:ea typeface="+mn-ea"/>
                      </a:endParaRPr>
                    </a:p>
                  </a:txBody>
                  <a:tcPr marL="60436" marR="60436" marT="0" marB="0"/>
                </a:tc>
                <a:tc>
                  <a:txBody>
                    <a:bodyPr/>
                    <a:lstStyle/>
                    <a:p>
                      <a:pPr marL="0" marR="0">
                        <a:spcBef>
                          <a:spcPts val="0"/>
                        </a:spcBef>
                        <a:spcAft>
                          <a:spcPts val="0"/>
                        </a:spcAft>
                      </a:pPr>
                      <a:r>
                        <a:rPr lang="en-GB" sz="1200" dirty="0">
                          <a:effectLst/>
                        </a:rPr>
                        <a:t>Assessment</a:t>
                      </a:r>
                      <a:endParaRPr lang="en-GB" sz="1200" dirty="0">
                        <a:solidFill>
                          <a:srgbClr val="000000"/>
                        </a:solidFill>
                        <a:effectLst/>
                        <a:latin typeface="Arial" panose="020B0604020202020204" pitchFamily="34" charset="0"/>
                        <a:ea typeface="+mn-ea"/>
                      </a:endParaRPr>
                    </a:p>
                  </a:txBody>
                  <a:tcPr marL="60436" marR="60436" marT="0" marB="0"/>
                </a:tc>
                <a:extLst>
                  <a:ext uri="{0D108BD9-81ED-4DB2-BD59-A6C34878D82A}">
                    <a16:rowId xmlns:a16="http://schemas.microsoft.com/office/drawing/2014/main" val="10000"/>
                  </a:ext>
                </a:extLst>
              </a:tr>
              <a:tr h="586259">
                <a:tc>
                  <a:txBody>
                    <a:bodyPr/>
                    <a:lstStyle/>
                    <a:p>
                      <a:pPr marL="0" marR="0">
                        <a:spcBef>
                          <a:spcPts val="0"/>
                        </a:spcBef>
                        <a:spcAft>
                          <a:spcPts val="0"/>
                        </a:spcAft>
                      </a:pPr>
                      <a:r>
                        <a:rPr lang="en-GB" sz="1200" dirty="0">
                          <a:effectLst/>
                        </a:rPr>
                        <a:t>Safety</a:t>
                      </a:r>
                      <a:endParaRPr lang="en-GB" sz="1200" dirty="0">
                        <a:solidFill>
                          <a:srgbClr val="000000"/>
                        </a:solidFill>
                        <a:effectLst/>
                        <a:latin typeface="Arial" panose="020B0604020202020204" pitchFamily="34" charset="0"/>
                        <a:ea typeface="+mn-ea"/>
                      </a:endParaRPr>
                    </a:p>
                  </a:txBody>
                  <a:tcPr marL="60436" marR="60436" marT="0" marB="0"/>
                </a:tc>
                <a:tc>
                  <a:txBody>
                    <a:bodyPr/>
                    <a:lstStyle/>
                    <a:p>
                      <a:pPr marL="0" marR="0" algn="ctr">
                        <a:spcBef>
                          <a:spcPts val="0"/>
                        </a:spcBef>
                        <a:spcAft>
                          <a:spcPts val="0"/>
                        </a:spcAft>
                      </a:pPr>
                      <a:r>
                        <a:rPr lang="en-GB" sz="1100" kern="1200" dirty="0">
                          <a:solidFill>
                            <a:srgbClr val="000000"/>
                          </a:solidFill>
                          <a:effectLst/>
                        </a:rPr>
                        <a:t>Nil</a:t>
                      </a:r>
                      <a:endParaRPr lang="en-GB" sz="1100" kern="1200" dirty="0">
                        <a:solidFill>
                          <a:srgbClr val="000000"/>
                        </a:solidFill>
                        <a:effectLst/>
                        <a:latin typeface="+mn-lt"/>
                        <a:ea typeface="+mn-ea"/>
                        <a:cs typeface="+mn-cs"/>
                      </a:endParaRPr>
                    </a:p>
                  </a:txBody>
                  <a:tcPr marL="60436" marR="60436" marT="0" marB="0"/>
                </a:tc>
                <a:tc>
                  <a:txBody>
                    <a:bodyPr/>
                    <a:lstStyle/>
                    <a:p>
                      <a:pPr marL="0" marR="0">
                        <a:spcBef>
                          <a:spcPts val="0"/>
                        </a:spcBef>
                        <a:spcAft>
                          <a:spcPts val="0"/>
                        </a:spcAft>
                      </a:pPr>
                      <a:endParaRPr lang="en-GB" sz="1100" dirty="0">
                        <a:solidFill>
                          <a:srgbClr val="000000"/>
                        </a:solidFill>
                        <a:effectLst/>
                        <a:latin typeface="+mn-lt"/>
                        <a:ea typeface="+mn-ea"/>
                      </a:endParaRPr>
                    </a:p>
                  </a:txBody>
                  <a:tcPr marL="60436" marR="60436" marT="0" marB="0"/>
                </a:tc>
                <a:extLst>
                  <a:ext uri="{0D108BD9-81ED-4DB2-BD59-A6C34878D82A}">
                    <a16:rowId xmlns:a16="http://schemas.microsoft.com/office/drawing/2014/main" val="10001"/>
                  </a:ext>
                </a:extLst>
              </a:tr>
              <a:tr h="586259">
                <a:tc>
                  <a:txBody>
                    <a:bodyPr/>
                    <a:lstStyle/>
                    <a:p>
                      <a:pPr marL="0" marR="0">
                        <a:spcBef>
                          <a:spcPts val="0"/>
                        </a:spcBef>
                        <a:spcAft>
                          <a:spcPts val="0"/>
                        </a:spcAft>
                      </a:pPr>
                      <a:r>
                        <a:rPr lang="en-GB" sz="1200" dirty="0">
                          <a:effectLst/>
                        </a:rPr>
                        <a:t>Environment</a:t>
                      </a:r>
                      <a:endParaRPr lang="en-GB" sz="1200" dirty="0">
                        <a:solidFill>
                          <a:srgbClr val="000000"/>
                        </a:solidFill>
                        <a:effectLst/>
                        <a:latin typeface="Arial" panose="020B0604020202020204" pitchFamily="34" charset="0"/>
                        <a:ea typeface="+mn-ea"/>
                      </a:endParaRPr>
                    </a:p>
                  </a:txBody>
                  <a:tcPr marL="60436" marR="60436" marT="0" marB="0"/>
                </a:tc>
                <a:tc>
                  <a:txBody>
                    <a:bodyPr/>
                    <a:lstStyle/>
                    <a:p>
                      <a:pPr marL="0" marR="0" algn="ctr">
                        <a:spcBef>
                          <a:spcPts val="0"/>
                        </a:spcBef>
                        <a:spcAft>
                          <a:spcPts val="0"/>
                        </a:spcAft>
                      </a:pPr>
                      <a:r>
                        <a:rPr lang="en-GB" sz="1100" dirty="0">
                          <a:solidFill>
                            <a:srgbClr val="000000"/>
                          </a:solidFill>
                          <a:effectLst/>
                        </a:rPr>
                        <a:t>Nil</a:t>
                      </a:r>
                      <a:endParaRPr lang="en-GB" sz="1100" dirty="0">
                        <a:solidFill>
                          <a:srgbClr val="000000"/>
                        </a:solidFill>
                        <a:effectLst/>
                        <a:latin typeface="Arial" panose="020B0604020202020204" pitchFamily="34" charset="0"/>
                        <a:ea typeface="+mn-ea"/>
                      </a:endParaRPr>
                    </a:p>
                  </a:txBody>
                  <a:tcPr marL="60436" marR="60436" marT="0" marB="0"/>
                </a:tc>
                <a:tc>
                  <a:txBody>
                    <a:bodyPr/>
                    <a:lstStyle/>
                    <a:p>
                      <a:pPr marL="0" marR="0">
                        <a:spcBef>
                          <a:spcPts val="0"/>
                        </a:spcBef>
                        <a:spcAft>
                          <a:spcPts val="0"/>
                        </a:spcAft>
                      </a:pPr>
                      <a:endParaRPr lang="en-GB" sz="1100" i="0" dirty="0">
                        <a:solidFill>
                          <a:srgbClr val="000000"/>
                        </a:solidFill>
                        <a:effectLst/>
                        <a:latin typeface="+mn-lt"/>
                        <a:ea typeface="+mn-ea"/>
                      </a:endParaRPr>
                    </a:p>
                  </a:txBody>
                  <a:tcPr marL="60436" marR="60436" marT="0" marB="0"/>
                </a:tc>
                <a:extLst>
                  <a:ext uri="{0D108BD9-81ED-4DB2-BD59-A6C34878D82A}">
                    <a16:rowId xmlns:a16="http://schemas.microsoft.com/office/drawing/2014/main" val="10002"/>
                  </a:ext>
                </a:extLst>
              </a:tr>
              <a:tr h="565197">
                <a:tc>
                  <a:txBody>
                    <a:bodyPr/>
                    <a:lstStyle/>
                    <a:p>
                      <a:pPr marL="0" marR="0">
                        <a:spcBef>
                          <a:spcPts val="0"/>
                        </a:spcBef>
                        <a:spcAft>
                          <a:spcPts val="0"/>
                        </a:spcAft>
                      </a:pPr>
                      <a:r>
                        <a:rPr lang="en-GB" sz="1200" dirty="0">
                          <a:effectLst/>
                        </a:rPr>
                        <a:t>Financial</a:t>
                      </a:r>
                      <a:br>
                        <a:rPr lang="en-GB" sz="1200" dirty="0">
                          <a:effectLst/>
                        </a:rPr>
                      </a:br>
                      <a:r>
                        <a:rPr lang="en-GB" sz="1200" dirty="0">
                          <a:effectLst/>
                        </a:rPr>
                        <a:t>(costs/benefits)</a:t>
                      </a:r>
                      <a:endParaRPr lang="en-GB" sz="1200" dirty="0">
                        <a:solidFill>
                          <a:srgbClr val="000000"/>
                        </a:solidFill>
                        <a:effectLst/>
                        <a:latin typeface="Arial" panose="020B0604020202020204" pitchFamily="34" charset="0"/>
                        <a:ea typeface="+mn-ea"/>
                      </a:endParaRPr>
                    </a:p>
                  </a:txBody>
                  <a:tcPr marL="60436" marR="60436" marT="0" marB="0"/>
                </a:tc>
                <a:tc>
                  <a:txBody>
                    <a:bodyPr/>
                    <a:lstStyle/>
                    <a:p>
                      <a:pPr marL="0" marR="0" algn="ctr">
                        <a:spcBef>
                          <a:spcPts val="0"/>
                        </a:spcBef>
                        <a:spcAft>
                          <a:spcPts val="0"/>
                        </a:spcAft>
                      </a:pPr>
                      <a:r>
                        <a:rPr lang="en-GB" sz="1100" dirty="0">
                          <a:solidFill>
                            <a:srgbClr val="000000"/>
                          </a:solidFill>
                          <a:effectLst/>
                        </a:rPr>
                        <a:t>Nil</a:t>
                      </a:r>
                      <a:endParaRPr lang="en-GB" sz="1100" dirty="0">
                        <a:solidFill>
                          <a:srgbClr val="000000"/>
                        </a:solidFill>
                        <a:effectLst/>
                        <a:latin typeface="Arial" panose="020B0604020202020204" pitchFamily="34" charset="0"/>
                        <a:ea typeface="+mn-ea"/>
                      </a:endParaRPr>
                    </a:p>
                  </a:txBody>
                  <a:tcPr marL="60436" marR="60436" marT="0" marB="0"/>
                </a:tc>
                <a:tc>
                  <a:txBody>
                    <a:bodyPr/>
                    <a:lstStyle/>
                    <a:p>
                      <a:pPr marL="0" marR="0">
                        <a:spcBef>
                          <a:spcPts val="0"/>
                        </a:spcBef>
                        <a:spcAft>
                          <a:spcPts val="0"/>
                        </a:spcAft>
                      </a:pPr>
                      <a:endParaRPr lang="en-GB" sz="1100" i="0" dirty="0">
                        <a:solidFill>
                          <a:srgbClr val="000000"/>
                        </a:solidFill>
                        <a:effectLst/>
                        <a:latin typeface="+mn-lt"/>
                        <a:ea typeface="+mn-ea"/>
                      </a:endParaRPr>
                    </a:p>
                  </a:txBody>
                  <a:tcPr marL="60436" marR="60436" marT="0" marB="0"/>
                </a:tc>
                <a:extLst>
                  <a:ext uri="{0D108BD9-81ED-4DB2-BD59-A6C34878D82A}">
                    <a16:rowId xmlns:a16="http://schemas.microsoft.com/office/drawing/2014/main" val="10003"/>
                  </a:ext>
                </a:extLst>
              </a:tr>
              <a:tr h="586259">
                <a:tc>
                  <a:txBody>
                    <a:bodyPr/>
                    <a:lstStyle/>
                    <a:p>
                      <a:pPr marL="0" marR="0">
                        <a:spcBef>
                          <a:spcPts val="0"/>
                        </a:spcBef>
                        <a:spcAft>
                          <a:spcPts val="0"/>
                        </a:spcAft>
                      </a:pPr>
                      <a:r>
                        <a:rPr lang="en-GB" sz="1200" dirty="0">
                          <a:effectLst/>
                        </a:rPr>
                        <a:t>Asset Quality &amp; Performance</a:t>
                      </a:r>
                      <a:endParaRPr lang="en-GB" sz="1200" dirty="0">
                        <a:solidFill>
                          <a:srgbClr val="000000"/>
                        </a:solidFill>
                        <a:effectLst/>
                        <a:latin typeface="Arial" panose="020B0604020202020204" pitchFamily="34" charset="0"/>
                        <a:ea typeface="+mn-ea"/>
                      </a:endParaRPr>
                    </a:p>
                  </a:txBody>
                  <a:tcPr marL="60436" marR="60436" marT="0" marB="0"/>
                </a:tc>
                <a:tc>
                  <a:txBody>
                    <a:bodyPr/>
                    <a:lstStyle/>
                    <a:p>
                      <a:pPr marL="0" marR="0" algn="ctr">
                        <a:spcBef>
                          <a:spcPts val="0"/>
                        </a:spcBef>
                        <a:spcAft>
                          <a:spcPts val="0"/>
                        </a:spcAft>
                      </a:pPr>
                      <a:r>
                        <a:rPr lang="en-GB" sz="1100" dirty="0">
                          <a:solidFill>
                            <a:srgbClr val="000000"/>
                          </a:solidFill>
                          <a:effectLst/>
                        </a:rPr>
                        <a:t>1</a:t>
                      </a:r>
                      <a:endParaRPr lang="en-GB" sz="1100" dirty="0">
                        <a:solidFill>
                          <a:srgbClr val="000000"/>
                        </a:solidFill>
                        <a:effectLst/>
                        <a:latin typeface="Arial" panose="020B0604020202020204" pitchFamily="34" charset="0"/>
                        <a:ea typeface="+mn-ea"/>
                      </a:endParaRPr>
                    </a:p>
                  </a:txBody>
                  <a:tcPr marL="60436" marR="60436" marT="0" marB="0"/>
                </a:tc>
                <a:tc>
                  <a:txBody>
                    <a:bodyPr/>
                    <a:lstStyle/>
                    <a:p>
                      <a:pPr marL="0" marR="0">
                        <a:spcBef>
                          <a:spcPts val="0"/>
                        </a:spcBef>
                        <a:spcAft>
                          <a:spcPts val="0"/>
                        </a:spcAft>
                      </a:pPr>
                      <a:r>
                        <a:rPr lang="en-US" sz="1100" i="0" dirty="0">
                          <a:solidFill>
                            <a:srgbClr val="000000"/>
                          </a:solidFill>
                          <a:effectLst/>
                          <a:latin typeface="+mn-lt"/>
                          <a:ea typeface="+mn-ea"/>
                        </a:rPr>
                        <a:t>Minor amendments to testing approach/process to align to TS 48-6 documents.</a:t>
                      </a:r>
                      <a:endParaRPr lang="en-GB" sz="1100" i="0" dirty="0">
                        <a:solidFill>
                          <a:srgbClr val="000000"/>
                        </a:solidFill>
                        <a:effectLst/>
                        <a:latin typeface="+mn-lt"/>
                        <a:ea typeface="+mn-ea"/>
                      </a:endParaRPr>
                    </a:p>
                  </a:txBody>
                  <a:tcPr marL="60436" marR="60436" marT="0" marB="0"/>
                </a:tc>
                <a:extLst>
                  <a:ext uri="{0D108BD9-81ED-4DB2-BD59-A6C34878D82A}">
                    <a16:rowId xmlns:a16="http://schemas.microsoft.com/office/drawing/2014/main" val="10004"/>
                  </a:ext>
                </a:extLst>
              </a:tr>
              <a:tr h="586259">
                <a:tc>
                  <a:txBody>
                    <a:bodyPr/>
                    <a:lstStyle/>
                    <a:p>
                      <a:pPr marL="0" marR="0">
                        <a:spcBef>
                          <a:spcPts val="0"/>
                        </a:spcBef>
                        <a:spcAft>
                          <a:spcPts val="0"/>
                        </a:spcAft>
                      </a:pPr>
                      <a:r>
                        <a:rPr lang="en-GB" sz="1200" dirty="0">
                          <a:effectLst/>
                        </a:rPr>
                        <a:t>Statutory/</a:t>
                      </a:r>
                      <a:br>
                        <a:rPr lang="en-GB" sz="1200" dirty="0">
                          <a:effectLst/>
                        </a:rPr>
                      </a:br>
                      <a:r>
                        <a:rPr lang="en-GB" sz="1200" dirty="0">
                          <a:effectLst/>
                        </a:rPr>
                        <a:t>Regulatory</a:t>
                      </a:r>
                      <a:endParaRPr lang="en-GB" sz="1200" dirty="0">
                        <a:solidFill>
                          <a:srgbClr val="000000"/>
                        </a:solidFill>
                        <a:effectLst/>
                        <a:latin typeface="Arial" panose="020B0604020202020204" pitchFamily="34" charset="0"/>
                        <a:ea typeface="+mn-ea"/>
                      </a:endParaRPr>
                    </a:p>
                  </a:txBody>
                  <a:tcPr marL="60436" marR="60436" marT="0" marB="0"/>
                </a:tc>
                <a:tc>
                  <a:txBody>
                    <a:bodyPr/>
                    <a:lstStyle/>
                    <a:p>
                      <a:pPr marL="0" marR="0" algn="ctr">
                        <a:spcBef>
                          <a:spcPts val="0"/>
                        </a:spcBef>
                        <a:spcAft>
                          <a:spcPts val="0"/>
                        </a:spcAft>
                      </a:pPr>
                      <a:r>
                        <a:rPr lang="en-GB" sz="1100" dirty="0">
                          <a:solidFill>
                            <a:srgbClr val="000000"/>
                          </a:solidFill>
                          <a:effectLst/>
                        </a:rPr>
                        <a:t>Nil</a:t>
                      </a:r>
                      <a:endParaRPr lang="en-GB" sz="1100" dirty="0">
                        <a:solidFill>
                          <a:srgbClr val="000000"/>
                        </a:solidFill>
                        <a:effectLst/>
                        <a:latin typeface="Arial" panose="020B0604020202020204" pitchFamily="34" charset="0"/>
                        <a:ea typeface="+mn-ea"/>
                      </a:endParaRPr>
                    </a:p>
                  </a:txBody>
                  <a:tcPr marL="60436" marR="60436" marT="0" marB="0"/>
                </a:tc>
                <a:tc>
                  <a:txBody>
                    <a:bodyPr/>
                    <a:lstStyle/>
                    <a:p>
                      <a:pPr marL="0" marR="0">
                        <a:spcBef>
                          <a:spcPts val="0"/>
                        </a:spcBef>
                        <a:spcAft>
                          <a:spcPts val="0"/>
                        </a:spcAft>
                      </a:pPr>
                      <a:endParaRPr lang="en-GB" sz="1100" i="0" dirty="0">
                        <a:solidFill>
                          <a:srgbClr val="000000"/>
                        </a:solidFill>
                        <a:effectLst/>
                        <a:latin typeface="+mn-lt"/>
                        <a:ea typeface="+mn-ea"/>
                      </a:endParaRPr>
                    </a:p>
                  </a:txBody>
                  <a:tcPr marL="60436" marR="60436" marT="0" marB="0"/>
                </a:tc>
                <a:extLst>
                  <a:ext uri="{0D108BD9-81ED-4DB2-BD59-A6C34878D82A}">
                    <a16:rowId xmlns:a16="http://schemas.microsoft.com/office/drawing/2014/main" val="10005"/>
                  </a:ext>
                </a:extLst>
              </a:tr>
              <a:tr h="586259">
                <a:tc>
                  <a:txBody>
                    <a:bodyPr/>
                    <a:lstStyle/>
                    <a:p>
                      <a:pPr marL="0" marR="0">
                        <a:spcBef>
                          <a:spcPts val="0"/>
                        </a:spcBef>
                        <a:spcAft>
                          <a:spcPts val="0"/>
                        </a:spcAft>
                      </a:pPr>
                      <a:r>
                        <a:rPr lang="en-GB" sz="1200" dirty="0">
                          <a:effectLst/>
                        </a:rPr>
                        <a:t>Reputation</a:t>
                      </a:r>
                      <a:endParaRPr lang="en-GB" sz="1200" dirty="0">
                        <a:solidFill>
                          <a:srgbClr val="000000"/>
                        </a:solidFill>
                        <a:effectLst/>
                        <a:latin typeface="Arial" panose="020B0604020202020204" pitchFamily="34" charset="0"/>
                        <a:ea typeface="+mn-ea"/>
                      </a:endParaRPr>
                    </a:p>
                  </a:txBody>
                  <a:tcPr marL="60436" marR="60436" marT="0" marB="0"/>
                </a:tc>
                <a:tc>
                  <a:txBody>
                    <a:bodyPr/>
                    <a:lstStyle/>
                    <a:p>
                      <a:pPr marL="0" marR="0" algn="ctr">
                        <a:spcBef>
                          <a:spcPts val="0"/>
                        </a:spcBef>
                        <a:spcAft>
                          <a:spcPts val="0"/>
                        </a:spcAft>
                      </a:pPr>
                      <a:r>
                        <a:rPr lang="en-GB" sz="1100" dirty="0">
                          <a:solidFill>
                            <a:srgbClr val="000000"/>
                          </a:solidFill>
                          <a:effectLst/>
                        </a:rPr>
                        <a:t>Nil</a:t>
                      </a:r>
                      <a:endParaRPr lang="en-GB" sz="1100" dirty="0">
                        <a:solidFill>
                          <a:srgbClr val="000000"/>
                        </a:solidFill>
                        <a:effectLst/>
                        <a:latin typeface="Arial" panose="020B0604020202020204" pitchFamily="34" charset="0"/>
                        <a:ea typeface="+mn-ea"/>
                      </a:endParaRPr>
                    </a:p>
                  </a:txBody>
                  <a:tcPr marL="60436" marR="60436" marT="0" marB="0"/>
                </a:tc>
                <a:tc>
                  <a:txBody>
                    <a:bodyPr/>
                    <a:lstStyle/>
                    <a:p>
                      <a:pPr marL="0" marR="0">
                        <a:spcBef>
                          <a:spcPts val="0"/>
                        </a:spcBef>
                        <a:spcAft>
                          <a:spcPts val="0"/>
                        </a:spcAft>
                      </a:pPr>
                      <a:endParaRPr lang="en-GB" sz="1100" i="0" dirty="0">
                        <a:solidFill>
                          <a:srgbClr val="000000"/>
                        </a:solidFill>
                        <a:effectLst/>
                        <a:latin typeface="+mn-lt"/>
                        <a:ea typeface="+mn-ea"/>
                      </a:endParaRPr>
                    </a:p>
                  </a:txBody>
                  <a:tcPr marL="60436" marR="60436" marT="0" marB="0"/>
                </a:tc>
                <a:extLst>
                  <a:ext uri="{0D108BD9-81ED-4DB2-BD59-A6C34878D82A}">
                    <a16:rowId xmlns:a16="http://schemas.microsoft.com/office/drawing/2014/main" val="10006"/>
                  </a:ext>
                </a:extLst>
              </a:tr>
            </a:tbl>
          </a:graphicData>
        </a:graphic>
      </p:graphicFrame>
      <p:sp>
        <p:nvSpPr>
          <p:cNvPr id="15397" name="Rectangle 8">
            <a:extLst>
              <a:ext uri="{FF2B5EF4-FFF2-40B4-BE49-F238E27FC236}">
                <a16:creationId xmlns:a16="http://schemas.microsoft.com/office/drawing/2014/main" id="{E80D4F9A-5429-41EB-BB05-AA354F6A3447}"/>
              </a:ext>
            </a:extLst>
          </p:cNvPr>
          <p:cNvSpPr>
            <a:spLocks noChangeArrowheads="1"/>
          </p:cNvSpPr>
          <p:nvPr/>
        </p:nvSpPr>
        <p:spPr bwMode="auto">
          <a:xfrm>
            <a:off x="4562475" y="1239838"/>
            <a:ext cx="316865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2400" b="1" u="sng" dirty="0">
                <a:solidFill>
                  <a:srgbClr val="1F538D"/>
                </a:solidFill>
                <a:latin typeface="Arial" panose="020B0604020202020204" pitchFamily="34" charset="0"/>
              </a:rPr>
              <a:t>Impact Assessment</a:t>
            </a:r>
          </a:p>
        </p:txBody>
      </p:sp>
      <p:sp>
        <p:nvSpPr>
          <p:cNvPr id="5" name="Slide Number Placeholder 5">
            <a:extLst>
              <a:ext uri="{FF2B5EF4-FFF2-40B4-BE49-F238E27FC236}">
                <a16:creationId xmlns:a16="http://schemas.microsoft.com/office/drawing/2014/main" id="{5235E6BF-3CD8-4746-8240-CB6A85A9EBC6}"/>
              </a:ext>
            </a:extLst>
          </p:cNvPr>
          <p:cNvSpPr txBox="1">
            <a:spLocks/>
          </p:cNvSpPr>
          <p:nvPr/>
        </p:nvSpPr>
        <p:spPr>
          <a:xfrm>
            <a:off x="10677600" y="6320870"/>
            <a:ext cx="1125954" cy="3600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FF217E-B86F-EA42-9607-BE163228A213}" type="slidenum">
              <a:rPr lang="en-GB" smtClean="0"/>
              <a:pPr/>
              <a:t>5</a:t>
            </a:fld>
            <a:endParaRPr lang="en-GB"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6">
            <a:extLst>
              <a:ext uri="{FF2B5EF4-FFF2-40B4-BE49-F238E27FC236}">
                <a16:creationId xmlns:a16="http://schemas.microsoft.com/office/drawing/2014/main" id="{3A81895E-C190-402E-B89C-DD518F1C1E6D}"/>
              </a:ext>
            </a:extLst>
          </p:cNvPr>
          <p:cNvSpPr txBox="1">
            <a:spLocks noChangeArrowheads="1"/>
          </p:cNvSpPr>
          <p:nvPr/>
        </p:nvSpPr>
        <p:spPr bwMode="auto">
          <a:xfrm>
            <a:off x="541230" y="1393697"/>
            <a:ext cx="10366255" cy="141064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Font typeface="Arial" panose="020B0604020202020204" pitchFamily="34" charset="0"/>
              <a:buChar char="•"/>
              <a:defRPr sz="3200">
                <a:solidFill>
                  <a:schemeClr val="tx1"/>
                </a:solidFill>
                <a:latin typeface="Calibri" panose="020F0502020204030204" pitchFamily="34" charset="0"/>
              </a:defRPr>
            </a:lvl1pPr>
            <a:lvl2pPr marL="800100" indent="-342900">
              <a:spcBef>
                <a:spcPct val="20000"/>
              </a:spcBef>
              <a:buFont typeface="Arial" panose="020B0604020202020204" pitchFamily="34" charset="0"/>
              <a:buChar char="–"/>
              <a:defRPr sz="2800">
                <a:solidFill>
                  <a:schemeClr val="tx1"/>
                </a:solidFill>
                <a:latin typeface="Calibri" panose="020F0502020204030204" pitchFamily="34" charset="0"/>
              </a:defRPr>
            </a:lvl2pPr>
            <a:lvl3pPr marL="1257300" indent="-342900">
              <a:spcBef>
                <a:spcPct val="20000"/>
              </a:spcBef>
              <a:buFont typeface="Arial" panose="020B0604020202020204" pitchFamily="34" charset="0"/>
              <a:buChar char="•"/>
              <a:defRPr sz="2400">
                <a:solidFill>
                  <a:schemeClr val="tx1"/>
                </a:solidFill>
                <a:latin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Calibri" panose="020F0502020204030204" pitchFamily="34" charset="0"/>
              </a:defRPr>
            </a:lvl9pPr>
          </a:lstStyle>
          <a:p>
            <a:pPr>
              <a:spcBef>
                <a:spcPct val="50000"/>
              </a:spcBef>
              <a:buFontTx/>
              <a:buNone/>
            </a:pPr>
            <a:r>
              <a:rPr lang="en-US" altLang="en-US" sz="2400" b="1" u="sng" dirty="0">
                <a:solidFill>
                  <a:srgbClr val="1F538D"/>
                </a:solidFill>
              </a:rPr>
              <a:t>Summary and Actions</a:t>
            </a:r>
          </a:p>
          <a:p>
            <a:pPr marL="266700" lvl="2" indent="-258763">
              <a:lnSpc>
                <a:spcPts val="2200"/>
              </a:lnSpc>
              <a:spcBef>
                <a:spcPts val="400"/>
              </a:spcBef>
              <a:buClr>
                <a:schemeClr val="accent4"/>
              </a:buClr>
            </a:pPr>
            <a:r>
              <a:rPr lang="en-GB" altLang="en-US" sz="1900" dirty="0">
                <a:latin typeface="+mn-lt"/>
              </a:rPr>
              <a:t>ENA TS 48-6-2 Issue 3 2026 is a medium revision of Issue 2.</a:t>
            </a:r>
          </a:p>
          <a:p>
            <a:pPr marL="266700" lvl="2" indent="-258763">
              <a:lnSpc>
                <a:spcPts val="2200"/>
              </a:lnSpc>
              <a:spcBef>
                <a:spcPts val="400"/>
              </a:spcBef>
              <a:buClr>
                <a:schemeClr val="accent4"/>
              </a:buClr>
            </a:pPr>
            <a:r>
              <a:rPr lang="en-GB" altLang="en-US" sz="1900" dirty="0">
                <a:latin typeface="+mn-lt"/>
              </a:rPr>
              <a:t>ENA Member Companies to review and update their functional requirements specifications for line differential (unit) protection schemes.</a:t>
            </a:r>
          </a:p>
        </p:txBody>
      </p:sp>
      <p:sp>
        <p:nvSpPr>
          <p:cNvPr id="6" name="Title 2">
            <a:extLst>
              <a:ext uri="{FF2B5EF4-FFF2-40B4-BE49-F238E27FC236}">
                <a16:creationId xmlns:a16="http://schemas.microsoft.com/office/drawing/2014/main" id="{EDFE5129-6F34-4A36-B819-5D76E5C4501E}"/>
              </a:ext>
            </a:extLst>
          </p:cNvPr>
          <p:cNvSpPr>
            <a:spLocks noGrp="1"/>
          </p:cNvSpPr>
          <p:nvPr>
            <p:ph type="title" idx="4294967295"/>
          </p:nvPr>
        </p:nvSpPr>
        <p:spPr>
          <a:xfrm>
            <a:off x="305255" y="188914"/>
            <a:ext cx="7129463" cy="719137"/>
          </a:xfrm>
        </p:spPr>
        <p:txBody>
          <a:bodyPr/>
          <a:lstStyle/>
          <a:p>
            <a:pPr eaLnBrk="1" hangingPunct="1">
              <a:defRPr/>
            </a:pPr>
            <a:r>
              <a:rPr lang="en-GB" sz="2400" dirty="0"/>
              <a:t>ENA TS 48-6-2 Issue 3 2026</a:t>
            </a:r>
            <a:br>
              <a:rPr sz="2400" dirty="0"/>
            </a:br>
            <a:r>
              <a:rPr sz="2400" dirty="0"/>
              <a:t>Revision Summary</a:t>
            </a:r>
          </a:p>
        </p:txBody>
      </p:sp>
      <p:sp>
        <p:nvSpPr>
          <p:cNvPr id="8" name="Rectangle 7">
            <a:extLst>
              <a:ext uri="{FF2B5EF4-FFF2-40B4-BE49-F238E27FC236}">
                <a16:creationId xmlns:a16="http://schemas.microsoft.com/office/drawing/2014/main" id="{24B462C5-A605-426F-9F2C-1C198511F91A}"/>
              </a:ext>
            </a:extLst>
          </p:cNvPr>
          <p:cNvSpPr/>
          <p:nvPr/>
        </p:nvSpPr>
        <p:spPr>
          <a:xfrm>
            <a:off x="2927648" y="4287030"/>
            <a:ext cx="6336704" cy="646331"/>
          </a:xfrm>
          <a:prstGeom prst="rect">
            <a:avLst/>
          </a:prstGeom>
        </p:spPr>
        <p:style>
          <a:lnRef idx="2">
            <a:schemeClr val="accent1"/>
          </a:lnRef>
          <a:fillRef idx="1">
            <a:schemeClr val="lt1"/>
          </a:fillRef>
          <a:effectRef idx="0">
            <a:schemeClr val="accent1"/>
          </a:effectRef>
          <a:fontRef idx="minor">
            <a:schemeClr val="dk1"/>
          </a:fontRef>
        </p:style>
        <p:txBody>
          <a:bodyPr>
            <a:spAutoFit/>
          </a:bodyPr>
          <a:lstStyle/>
          <a:p>
            <a:pPr marL="0" lvl="2">
              <a:spcBef>
                <a:spcPts val="600"/>
              </a:spcBef>
              <a:defRPr/>
            </a:pPr>
            <a:r>
              <a:rPr lang="en-GB" altLang="en-US" b="1" dirty="0">
                <a:solidFill>
                  <a:srgbClr val="1F538D"/>
                </a:solidFill>
                <a:cs typeface="Times New Roman" panose="02020603050405020304" pitchFamily="18" charset="0"/>
              </a:rPr>
              <a:t>The document is available from the ENA Engineering Catalogue at </a:t>
            </a:r>
            <a:r>
              <a:rPr lang="en-GB" altLang="en-US" dirty="0">
                <a:solidFill>
                  <a:srgbClr val="1F538D"/>
                </a:solidFill>
                <a:cs typeface="Times New Roman" panose="02020603050405020304" pitchFamily="18" charset="0"/>
                <a:hlinkClick r:id="rId3"/>
              </a:rPr>
              <a:t>www.energynetworks.org</a:t>
            </a:r>
            <a:r>
              <a:rPr lang="en-GB" altLang="en-US" dirty="0">
                <a:solidFill>
                  <a:srgbClr val="1F538D"/>
                </a:solidFill>
                <a:cs typeface="Times New Roman" panose="02020603050405020304" pitchFamily="18" charset="0"/>
              </a:rPr>
              <a:t>.</a:t>
            </a:r>
            <a:endParaRPr lang="en-GB" altLang="en-US" strike="sngStrike" dirty="0">
              <a:solidFill>
                <a:srgbClr val="1F538D"/>
              </a:solidFill>
              <a:cs typeface="Times New Roman" panose="02020603050405020304" pitchFamily="18" charset="0"/>
            </a:endParaRPr>
          </a:p>
        </p:txBody>
      </p:sp>
      <p:sp>
        <p:nvSpPr>
          <p:cNvPr id="5" name="Slide Number Placeholder 5">
            <a:extLst>
              <a:ext uri="{FF2B5EF4-FFF2-40B4-BE49-F238E27FC236}">
                <a16:creationId xmlns:a16="http://schemas.microsoft.com/office/drawing/2014/main" id="{AE073FB1-5B2F-4EB5-A544-A76696150D3C}"/>
              </a:ext>
            </a:extLst>
          </p:cNvPr>
          <p:cNvSpPr txBox="1">
            <a:spLocks/>
          </p:cNvSpPr>
          <p:nvPr/>
        </p:nvSpPr>
        <p:spPr>
          <a:xfrm>
            <a:off x="10677600" y="6320870"/>
            <a:ext cx="1125954" cy="3600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FF217E-B86F-EA42-9607-BE163228A213}" type="slidenum">
              <a:rPr lang="en-GB" smtClean="0"/>
              <a:pPr/>
              <a:t>6</a:t>
            </a:fld>
            <a:endParaRPr lang="en-GB"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71E5B636-C4F7-E446-BF51-8D378F13666F}"/>
              </a:ext>
            </a:extLst>
          </p:cNvPr>
          <p:cNvSpPr>
            <a:spLocks noGrp="1"/>
          </p:cNvSpPr>
          <p:nvPr>
            <p:ph type="body" sz="quarter" idx="10"/>
          </p:nvPr>
        </p:nvSpPr>
        <p:spPr/>
        <p:txBody>
          <a:bodyPr/>
          <a:lstStyle/>
          <a:p>
            <a:r>
              <a:rPr lang="en-GB" dirty="0"/>
              <a:t>© ENA 2026</a:t>
            </a:r>
          </a:p>
        </p:txBody>
      </p:sp>
      <p:sp>
        <p:nvSpPr>
          <p:cNvPr id="3" name="Slide Number Placeholder 5">
            <a:extLst>
              <a:ext uri="{FF2B5EF4-FFF2-40B4-BE49-F238E27FC236}">
                <a16:creationId xmlns:a16="http://schemas.microsoft.com/office/drawing/2014/main" id="{FBB60B51-3B7E-483C-B3AC-58ECE060DF9C}"/>
              </a:ext>
            </a:extLst>
          </p:cNvPr>
          <p:cNvSpPr txBox="1">
            <a:spLocks/>
          </p:cNvSpPr>
          <p:nvPr/>
        </p:nvSpPr>
        <p:spPr>
          <a:xfrm>
            <a:off x="10677600" y="6320870"/>
            <a:ext cx="1125954" cy="360000"/>
          </a:xfrm>
          <a:prstGeom prst="rect">
            <a:avLst/>
          </a:prstGeom>
        </p:spPr>
        <p:txBody>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fld id="{98FF217E-B86F-EA42-9607-BE163228A213}" type="slidenum">
              <a:rPr lang="en-GB" smtClean="0"/>
              <a:pPr/>
              <a:t>7</a:t>
            </a:fld>
            <a:endParaRPr lang="en-GB" dirty="0"/>
          </a:p>
        </p:txBody>
      </p:sp>
    </p:spTree>
    <p:extLst>
      <p:ext uri="{BB962C8B-B14F-4D97-AF65-F5344CB8AC3E}">
        <p14:creationId xmlns:p14="http://schemas.microsoft.com/office/powerpoint/2010/main" val="2316590289"/>
      </p:ext>
    </p:extLst>
  </p:cSld>
  <p:clrMapOvr>
    <a:masterClrMapping/>
  </p:clrMapOvr>
</p:sld>
</file>

<file path=ppt/theme/theme1.xml><?xml version="1.0" encoding="utf-8"?>
<a:theme xmlns:a="http://schemas.openxmlformats.org/drawingml/2006/main" name="Office Theme">
  <a:themeElements>
    <a:clrScheme name="ENA">
      <a:dk1>
        <a:srgbClr val="484D51"/>
      </a:dk1>
      <a:lt1>
        <a:srgbClr val="FFFFFF"/>
      </a:lt1>
      <a:dk2>
        <a:srgbClr val="00598E"/>
      </a:dk2>
      <a:lt2>
        <a:srgbClr val="F3F3F3"/>
      </a:lt2>
      <a:accent1>
        <a:srgbClr val="00598E"/>
      </a:accent1>
      <a:accent2>
        <a:srgbClr val="4378A8"/>
      </a:accent2>
      <a:accent3>
        <a:srgbClr val="FF7132"/>
      </a:accent3>
      <a:accent4>
        <a:srgbClr val="009FE3"/>
      </a:accent4>
      <a:accent5>
        <a:srgbClr val="FFE600"/>
      </a:accent5>
      <a:accent6>
        <a:srgbClr val="BECC00"/>
      </a:accent6>
      <a:hlink>
        <a:srgbClr val="484D51"/>
      </a:hlink>
      <a:folHlink>
        <a:srgbClr val="A6ACA9"/>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A0339 ENA Powerpoint template" id="{2B0C6DA9-4E6C-9247-A7F0-4DA09D514E1A}" vid="{06CCB5F2-4A71-FF45-A5DE-129202675CC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102eda4e-14e3-4302-a901-9cd880e34d68">
      <Terms xmlns="http://schemas.microsoft.com/office/infopath/2007/PartnerControls"/>
    </lcf76f155ced4ddcb4097134ff3c332f>
    <TaxCatchAll xmlns="9147dea5-b50e-486a-ba3c-f09ff5616610"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C639CB0D2B30E148A7988E9920D3A83D" ma:contentTypeVersion="19" ma:contentTypeDescription="Create a new document." ma:contentTypeScope="" ma:versionID="c86362e3f8efabb4412fff94d0592650">
  <xsd:schema xmlns:xsd="http://www.w3.org/2001/XMLSchema" xmlns:xs="http://www.w3.org/2001/XMLSchema" xmlns:p="http://schemas.microsoft.com/office/2006/metadata/properties" xmlns:ns2="102eda4e-14e3-4302-a901-9cd880e34d68" xmlns:ns3="9147dea5-b50e-486a-ba3c-f09ff5616610" targetNamespace="http://schemas.microsoft.com/office/2006/metadata/properties" ma:root="true" ma:fieldsID="77291c107b7660f62ac00698da9a15a3" ns2:_="" ns3:_="">
    <xsd:import namespace="102eda4e-14e3-4302-a901-9cd880e34d68"/>
    <xsd:import namespace="9147dea5-b50e-486a-ba3c-f09ff561661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AutoKeyPoints" minOccurs="0"/>
                <xsd:element ref="ns2:MediaServiceKeyPoints" minOccurs="0"/>
                <xsd:element ref="ns2:MediaLengthInSeconds" minOccurs="0"/>
                <xsd:element ref="ns2:lcf76f155ced4ddcb4097134ff3c332f" minOccurs="0"/>
                <xsd:element ref="ns3:TaxCatchAll" minOccurs="0"/>
                <xsd:element ref="ns2:MediaServiceLocation"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02eda4e-14e3-4302-a901-9cd880e34d6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7" nillable="true" ma:displayName="MediaServiceAutoKeyPoints" ma:hidden="true" ma:internalName="MediaServiceAutoKeyPoints" ma:readOnly="true">
      <xsd:simpleType>
        <xsd:restriction base="dms:Note"/>
      </xsd:simpleType>
    </xsd:element>
    <xsd:element name="MediaServiceKeyPoints" ma:index="18" nillable="true" ma:displayName="KeyPoints" ma:internalName="MediaServiceKeyPoints"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lcf76f155ced4ddcb4097134ff3c332f" ma:index="21" nillable="true" ma:taxonomy="true" ma:internalName="lcf76f155ced4ddcb4097134ff3c332f" ma:taxonomyFieldName="MediaServiceImageTags" ma:displayName="Image Tags" ma:readOnly="false" ma:fieldId="{5cf76f15-5ced-4ddc-b409-7134ff3c332f}" ma:taxonomyMulti="true" ma:sspId="cf8e4423-7147-4a67-ae6c-6a1847e08263" ma:termSetId="09814cd3-568e-fe90-9814-8d621ff8fb84" ma:anchorId="fba54fb3-c3e1-fe81-a776-ca4b69148c4d" ma:open="true" ma:isKeyword="false">
      <xsd:complexType>
        <xsd:sequence>
          <xsd:element ref="pc:Terms" minOccurs="0" maxOccurs="1"/>
        </xsd:sequence>
      </xsd:complexType>
    </xsd:element>
    <xsd:element name="MediaServiceLocation" ma:index="23" nillable="true" ma:displayName="Location" ma:description="" ma:indexed="true" ma:internalName="MediaServiceLocation" ma:readOnly="true">
      <xsd:simpleType>
        <xsd:restriction base="dms:Text"/>
      </xsd:simpleType>
    </xsd:element>
    <xsd:element name="MediaServiceObjectDetectorVersions" ma:index="24"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147dea5-b50e-486a-ba3c-f09ff5616610" elementFormDefault="qualified">
    <xsd:import namespace="http://schemas.microsoft.com/office/2006/documentManagement/types"/>
    <xsd:import namespace="http://schemas.microsoft.com/office/infopath/2007/PartnerControls"/>
    <xsd:element name="SharedWithUsers" ma:index="15"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Shared With Details" ma:internalName="SharedWithDetails" ma:readOnly="true">
      <xsd:simpleType>
        <xsd:restriction base="dms:Note">
          <xsd:maxLength value="255"/>
        </xsd:restriction>
      </xsd:simpleType>
    </xsd:element>
    <xsd:element name="TaxCatchAll" ma:index="22" nillable="true" ma:displayName="Taxonomy Catch All Column" ma:hidden="true" ma:list="{1cb30b62-da42-4db2-bbd6-f7c5c21a861c}" ma:internalName="TaxCatchAll" ma:showField="CatchAllData" ma:web="9147dea5-b50e-486a-ba3c-f09ff561661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AD3A548-A1E0-44F6-86C2-A5326A328A06}">
  <ds:schemaRefs>
    <ds:schemaRef ds:uri="http://schemas.microsoft.com/sharepoint/v3/contenttype/forms"/>
  </ds:schemaRefs>
</ds:datastoreItem>
</file>

<file path=customXml/itemProps2.xml><?xml version="1.0" encoding="utf-8"?>
<ds:datastoreItem xmlns:ds="http://schemas.openxmlformats.org/officeDocument/2006/customXml" ds:itemID="{561D2EFC-FBD4-40BC-B092-96164D082C97}">
  <ds:schemaRefs>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dcmitype/"/>
    <ds:schemaRef ds:uri="102eda4e-14e3-4302-a901-9cd880e34d68"/>
    <ds:schemaRef ds:uri="9147dea5-b50e-486a-ba3c-f09ff5616610"/>
  </ds:schemaRefs>
</ds:datastoreItem>
</file>

<file path=customXml/itemProps3.xml><?xml version="1.0" encoding="utf-8"?>
<ds:datastoreItem xmlns:ds="http://schemas.openxmlformats.org/officeDocument/2006/customXml" ds:itemID="{88B56589-5587-4453-88F5-15EBA11A504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102eda4e-14e3-4302-a901-9cd880e34d68"/>
    <ds:schemaRef ds:uri="9147dea5-b50e-486a-ba3c-f09ff561661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ENA_EREC _G9_Issue 8_(2021)_Revision Summary_v0.1</Template>
  <TotalTime>0</TotalTime>
  <Words>422</Words>
  <Application>Microsoft Office PowerPoint</Application>
  <PresentationFormat>Widescreen</PresentationFormat>
  <Paragraphs>66</Paragraphs>
  <Slides>7</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Calibri</vt:lpstr>
      <vt:lpstr>System Font Regular</vt:lpstr>
      <vt:lpstr>Times New Roman</vt:lpstr>
      <vt:lpstr>Office Theme</vt:lpstr>
      <vt:lpstr>Energy Networks Association</vt:lpstr>
      <vt:lpstr>ENA TS 48-6-2 Issue 3 2026 Revision Summary</vt:lpstr>
      <vt:lpstr>ENA TS 48-6-2 Issue 3 2026 Revision Summary</vt:lpstr>
      <vt:lpstr>ENA TS 48-6-2 Issue 3 2026 Revision Summary</vt:lpstr>
      <vt:lpstr>ENA TS 48-6-2 Issue 3 2026 Revision Summary</vt:lpstr>
      <vt:lpstr>ENA TS 48-6-2 Issue 3 2026 Revision Summary</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Energy Networks Association</dc:title>
  <dc:creator>Asad Ali</dc:creator>
  <cp:lastModifiedBy>Dhaval Vyas</cp:lastModifiedBy>
  <cp:revision>15</cp:revision>
  <dcterms:created xsi:type="dcterms:W3CDTF">2021-02-25T16:00:29Z</dcterms:created>
  <dcterms:modified xsi:type="dcterms:W3CDTF">2026-04-17T08:16:35Z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0x010100C639CB0D2B30E148A7988E9920D3A83D</vt:lpwstr>
  </property>
  <property fmtid="{D5CDD505-2E9C-101B-9397-08002B2CF9AE}" pid="3" name="MediaServiceImageTags">
    <vt:lpwstr/>
  </property>
</Properties>
</file>